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383" r:id="rId2"/>
    <p:sldId id="412" r:id="rId3"/>
    <p:sldId id="473" r:id="rId4"/>
    <p:sldId id="457" r:id="rId5"/>
    <p:sldId id="440" r:id="rId6"/>
    <p:sldId id="459" r:id="rId7"/>
    <p:sldId id="460" r:id="rId8"/>
    <p:sldId id="461" r:id="rId9"/>
    <p:sldId id="462" r:id="rId10"/>
    <p:sldId id="463" r:id="rId11"/>
    <p:sldId id="464" r:id="rId12"/>
    <p:sldId id="465" r:id="rId13"/>
    <p:sldId id="467" r:id="rId14"/>
    <p:sldId id="397" r:id="rId15"/>
    <p:sldId id="446" r:id="rId16"/>
    <p:sldId id="456" r:id="rId17"/>
    <p:sldId id="451" r:id="rId18"/>
    <p:sldId id="452" r:id="rId19"/>
    <p:sldId id="455" r:id="rId20"/>
    <p:sldId id="466" r:id="rId21"/>
    <p:sldId id="469" r:id="rId22"/>
    <p:sldId id="471" r:id="rId23"/>
    <p:sldId id="474" r:id="rId24"/>
    <p:sldId id="470" r:id="rId25"/>
    <p:sldId id="468" r:id="rId26"/>
    <p:sldId id="458" r:id="rId27"/>
    <p:sldId id="410" r:id="rId2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D07E211-48CE-1641-8E45-4A4B9BCE1075}">
          <p14:sldIdLst>
            <p14:sldId id="383"/>
            <p14:sldId id="412"/>
            <p14:sldId id="473"/>
            <p14:sldId id="457"/>
            <p14:sldId id="440"/>
            <p14:sldId id="459"/>
            <p14:sldId id="460"/>
            <p14:sldId id="461"/>
            <p14:sldId id="462"/>
            <p14:sldId id="463"/>
            <p14:sldId id="464"/>
            <p14:sldId id="465"/>
            <p14:sldId id="467"/>
            <p14:sldId id="397"/>
            <p14:sldId id="446"/>
            <p14:sldId id="456"/>
            <p14:sldId id="451"/>
            <p14:sldId id="452"/>
            <p14:sldId id="455"/>
            <p14:sldId id="466"/>
            <p14:sldId id="469"/>
            <p14:sldId id="471"/>
            <p14:sldId id="474"/>
            <p14:sldId id="470"/>
            <p14:sldId id="468"/>
            <p14:sldId id="458"/>
            <p14:sldId id="4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6">
          <p15:clr>
            <a:srgbClr val="A4A3A4"/>
          </p15:clr>
        </p15:guide>
        <p15:guide id="2" orient="horz" pos="2929">
          <p15:clr>
            <a:srgbClr val="A4A3A4"/>
          </p15:clr>
        </p15:guide>
        <p15:guide id="3" orient="horz" pos="649">
          <p15:clr>
            <a:srgbClr val="A4A3A4"/>
          </p15:clr>
        </p15:guide>
        <p15:guide id="4" orient="horz" pos="790">
          <p15:clr>
            <a:srgbClr val="A4A3A4"/>
          </p15:clr>
        </p15:guide>
        <p15:guide id="5" pos="5470">
          <p15:clr>
            <a:srgbClr val="A4A3A4"/>
          </p15:clr>
        </p15:guide>
        <p15:guide id="6" pos="2882">
          <p15:clr>
            <a:srgbClr val="A4A3A4"/>
          </p15:clr>
        </p15:guide>
        <p15:guide id="7" pos="285">
          <p15:clr>
            <a:srgbClr val="A4A3A4"/>
          </p15:clr>
        </p15:guide>
        <p15:guide id="8" pos="2736">
          <p15:clr>
            <a:srgbClr val="A4A3A4"/>
          </p15:clr>
        </p15:guide>
        <p15:guide id="9" pos="30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C881D"/>
    <a:srgbClr val="5F6062"/>
    <a:srgbClr val="0079DB"/>
    <a:srgbClr val="DC7B1F"/>
    <a:srgbClr val="000000"/>
    <a:srgbClr val="FFFFFF"/>
    <a:srgbClr val="231F20"/>
    <a:srgbClr val="D8D8D8"/>
    <a:srgbClr val="FF0066"/>
    <a:srgbClr val="F57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93" autoAdjust="0"/>
    <p:restoredTop sz="86585" autoAdjust="0"/>
  </p:normalViewPr>
  <p:slideViewPr>
    <p:cSldViewPr snapToGrid="0">
      <p:cViewPr>
        <p:scale>
          <a:sx n="179" d="100"/>
          <a:sy n="179" d="100"/>
        </p:scale>
        <p:origin x="1104" y="192"/>
      </p:cViewPr>
      <p:guideLst>
        <p:guide orient="horz" pos="196"/>
        <p:guide orient="horz" pos="2929"/>
        <p:guide orient="horz" pos="649"/>
        <p:guide orient="horz" pos="790"/>
        <p:guide pos="5470"/>
        <p:guide pos="2882"/>
        <p:guide pos="285"/>
        <p:guide pos="2736"/>
        <p:guide pos="301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5" d="100"/>
        <a:sy n="145" d="100"/>
      </p:scale>
      <p:origin x="0" y="0"/>
    </p:cViewPr>
  </p:sorterViewPr>
  <p:notesViewPr>
    <p:cSldViewPr snapToGrid="0" snapToObjects="1">
      <p:cViewPr varScale="1">
        <p:scale>
          <a:sx n="121" d="100"/>
          <a:sy n="121" d="100"/>
        </p:scale>
        <p:origin x="-4986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BC6CC6-8138-E540-A434-B867CC36BCD0}" type="datetime1">
              <a:rPr lang="en-US" smtClean="0"/>
              <a:t>4/21/18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86468" y="8743301"/>
            <a:ext cx="109004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0C8E8817-043E-4BA1-A90E-6FB9FA409362}" type="slidenum">
              <a:rPr lang="en-US" sz="700" smtClean="0">
                <a:solidFill>
                  <a:schemeClr val="bg2"/>
                </a:solidFill>
              </a:rPr>
              <a:pPr algn="r"/>
              <a:t>‹#›</a:t>
            </a:fld>
            <a:endParaRPr lang="en-US" sz="700" dirty="0">
              <a:solidFill>
                <a:schemeClr val="bg2"/>
              </a:solidFill>
            </a:endParaRPr>
          </a:p>
        </p:txBody>
      </p:sp>
      <p:grpSp>
        <p:nvGrpSpPr>
          <p:cNvPr id="8" name="Group 4"/>
          <p:cNvGrpSpPr>
            <a:grpSpLocks noChangeAspect="1"/>
          </p:cNvGrpSpPr>
          <p:nvPr/>
        </p:nvGrpSpPr>
        <p:grpSpPr bwMode="auto">
          <a:xfrm>
            <a:off x="6010878" y="8738453"/>
            <a:ext cx="531812" cy="119063"/>
            <a:chOff x="5137" y="4139"/>
            <a:chExt cx="335" cy="75"/>
          </a:xfrm>
          <a:solidFill>
            <a:schemeClr val="accent1"/>
          </a:solidFill>
        </p:grpSpPr>
        <p:sp>
          <p:nvSpPr>
            <p:cNvPr id="9" name="Freeform 5"/>
            <p:cNvSpPr>
              <a:spLocks noEditPoints="1"/>
            </p:cNvSpPr>
            <p:nvPr userDrawn="1"/>
          </p:nvSpPr>
          <p:spPr bwMode="auto">
            <a:xfrm>
              <a:off x="5137" y="4139"/>
              <a:ext cx="324" cy="75"/>
            </a:xfrm>
            <a:custGeom>
              <a:avLst/>
              <a:gdLst>
                <a:gd name="T0" fmla="*/ 660 w 3745"/>
                <a:gd name="T1" fmla="*/ 0 h 863"/>
                <a:gd name="T2" fmla="*/ 0 w 3745"/>
                <a:gd name="T3" fmla="*/ 73 h 863"/>
                <a:gd name="T4" fmla="*/ 292 w 3745"/>
                <a:gd name="T5" fmla="*/ 804 h 863"/>
                <a:gd name="T6" fmla="*/ 399 w 3745"/>
                <a:gd name="T7" fmla="*/ 863 h 863"/>
                <a:gd name="T8" fmla="*/ 637 w 3745"/>
                <a:gd name="T9" fmla="*/ 73 h 863"/>
                <a:gd name="T10" fmla="*/ 660 w 3745"/>
                <a:gd name="T11" fmla="*/ 0 h 863"/>
                <a:gd name="T12" fmla="*/ 2673 w 3745"/>
                <a:gd name="T13" fmla="*/ 181 h 863"/>
                <a:gd name="T14" fmla="*/ 2408 w 3745"/>
                <a:gd name="T15" fmla="*/ 768 h 863"/>
                <a:gd name="T16" fmla="*/ 2522 w 3745"/>
                <a:gd name="T17" fmla="*/ 729 h 863"/>
                <a:gd name="T18" fmla="*/ 2698 w 3745"/>
                <a:gd name="T19" fmla="*/ 596 h 863"/>
                <a:gd name="T20" fmla="*/ 2590 w 3745"/>
                <a:gd name="T21" fmla="*/ 533 h 863"/>
                <a:gd name="T22" fmla="*/ 2812 w 3745"/>
                <a:gd name="T23" fmla="*/ 729 h 863"/>
                <a:gd name="T24" fmla="*/ 2941 w 3745"/>
                <a:gd name="T25" fmla="*/ 768 h 863"/>
                <a:gd name="T26" fmla="*/ 2673 w 3745"/>
                <a:gd name="T27" fmla="*/ 181 h 863"/>
                <a:gd name="T28" fmla="*/ 3529 w 3745"/>
                <a:gd name="T29" fmla="*/ 203 h 863"/>
                <a:gd name="T30" fmla="*/ 3425 w 3745"/>
                <a:gd name="T31" fmla="*/ 203 h 863"/>
                <a:gd name="T32" fmla="*/ 3252 w 3745"/>
                <a:gd name="T33" fmla="*/ 768 h 863"/>
                <a:gd name="T34" fmla="*/ 3374 w 3745"/>
                <a:gd name="T35" fmla="*/ 596 h 863"/>
                <a:gd name="T36" fmla="*/ 3483 w 3745"/>
                <a:gd name="T37" fmla="*/ 533 h 863"/>
                <a:gd name="T38" fmla="*/ 3473 w 3745"/>
                <a:gd name="T39" fmla="*/ 310 h 863"/>
                <a:gd name="T40" fmla="*/ 3695 w 3745"/>
                <a:gd name="T41" fmla="*/ 768 h 863"/>
                <a:gd name="T42" fmla="*/ 3529 w 3745"/>
                <a:gd name="T43" fmla="*/ 203 h 863"/>
                <a:gd name="T44" fmla="*/ 1655 w 3745"/>
                <a:gd name="T45" fmla="*/ 181 h 863"/>
                <a:gd name="T46" fmla="*/ 1603 w 3745"/>
                <a:gd name="T47" fmla="*/ 203 h 863"/>
                <a:gd name="T48" fmla="*/ 1247 w 3745"/>
                <a:gd name="T49" fmla="*/ 515 h 863"/>
                <a:gd name="T50" fmla="*/ 1374 w 3745"/>
                <a:gd name="T51" fmla="*/ 336 h 863"/>
                <a:gd name="T52" fmla="*/ 969 w 3745"/>
                <a:gd name="T53" fmla="*/ 189 h 863"/>
                <a:gd name="T54" fmla="*/ 737 w 3745"/>
                <a:gd name="T55" fmla="*/ 704 h 863"/>
                <a:gd name="T56" fmla="*/ 625 w 3745"/>
                <a:gd name="T57" fmla="*/ 488 h 863"/>
                <a:gd name="T58" fmla="*/ 816 w 3745"/>
                <a:gd name="T59" fmla="*/ 424 h 863"/>
                <a:gd name="T60" fmla="*/ 625 w 3745"/>
                <a:gd name="T61" fmla="*/ 253 h 863"/>
                <a:gd name="T62" fmla="*/ 897 w 3745"/>
                <a:gd name="T63" fmla="*/ 189 h 863"/>
                <a:gd name="T64" fmla="*/ 520 w 3745"/>
                <a:gd name="T65" fmla="*/ 590 h 863"/>
                <a:gd name="T66" fmla="*/ 1074 w 3745"/>
                <a:gd name="T67" fmla="*/ 766 h 863"/>
                <a:gd name="T68" fmla="*/ 1149 w 3745"/>
                <a:gd name="T69" fmla="*/ 253 h 863"/>
                <a:gd name="T70" fmla="*/ 1271 w 3745"/>
                <a:gd name="T71" fmla="*/ 387 h 863"/>
                <a:gd name="T72" fmla="*/ 1110 w 3745"/>
                <a:gd name="T73" fmla="*/ 461 h 863"/>
                <a:gd name="T74" fmla="*/ 1338 w 3745"/>
                <a:gd name="T75" fmla="*/ 768 h 863"/>
                <a:gd name="T76" fmla="*/ 1505 w 3745"/>
                <a:gd name="T77" fmla="*/ 729 h 863"/>
                <a:gd name="T78" fmla="*/ 1680 w 3745"/>
                <a:gd name="T79" fmla="*/ 596 h 863"/>
                <a:gd name="T80" fmla="*/ 1573 w 3745"/>
                <a:gd name="T81" fmla="*/ 533 h 863"/>
                <a:gd name="T82" fmla="*/ 1795 w 3745"/>
                <a:gd name="T83" fmla="*/ 729 h 863"/>
                <a:gd name="T84" fmla="*/ 1923 w 3745"/>
                <a:gd name="T85" fmla="*/ 768 h 863"/>
                <a:gd name="T86" fmla="*/ 1655 w 3745"/>
                <a:gd name="T87" fmla="*/ 181 h 863"/>
                <a:gd name="T88" fmla="*/ 2304 w 3745"/>
                <a:gd name="T89" fmla="*/ 530 h 863"/>
                <a:gd name="T90" fmla="*/ 2068 w 3745"/>
                <a:gd name="T91" fmla="*/ 704 h 863"/>
                <a:gd name="T92" fmla="*/ 2159 w 3745"/>
                <a:gd name="T93" fmla="*/ 253 h 863"/>
                <a:gd name="T94" fmla="*/ 2304 w 3745"/>
                <a:gd name="T95" fmla="*/ 530 h 863"/>
                <a:gd name="T96" fmla="*/ 2409 w 3745"/>
                <a:gd name="T97" fmla="*/ 432 h 863"/>
                <a:gd name="T98" fmla="*/ 2159 w 3745"/>
                <a:gd name="T99" fmla="*/ 189 h 863"/>
                <a:gd name="T100" fmla="*/ 1963 w 3745"/>
                <a:gd name="T101" fmla="*/ 709 h 863"/>
                <a:gd name="T102" fmla="*/ 2159 w 3745"/>
                <a:gd name="T103" fmla="*/ 768 h 863"/>
                <a:gd name="T104" fmla="*/ 2409 w 3745"/>
                <a:gd name="T105" fmla="*/ 530 h 863"/>
                <a:gd name="T106" fmla="*/ 2409 w 3745"/>
                <a:gd name="T107" fmla="*/ 432 h 863"/>
                <a:gd name="T108" fmla="*/ 3332 w 3745"/>
                <a:gd name="T109" fmla="*/ 190 h 863"/>
                <a:gd name="T110" fmla="*/ 2831 w 3745"/>
                <a:gd name="T111" fmla="*/ 254 h 863"/>
                <a:gd name="T112" fmla="*/ 3028 w 3745"/>
                <a:gd name="T113" fmla="*/ 710 h 863"/>
                <a:gd name="T114" fmla="*/ 3135 w 3745"/>
                <a:gd name="T115" fmla="*/ 768 h 863"/>
                <a:gd name="T116" fmla="*/ 3313 w 3745"/>
                <a:gd name="T117" fmla="*/ 25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5" h="863">
                  <a:moveTo>
                    <a:pt x="660" y="0"/>
                  </a:moveTo>
                  <a:lnTo>
                    <a:pt x="660" y="0"/>
                  </a:lnTo>
                  <a:lnTo>
                    <a:pt x="22" y="0"/>
                  </a:lnTo>
                  <a:lnTo>
                    <a:pt x="0" y="73"/>
                  </a:lnTo>
                  <a:lnTo>
                    <a:pt x="292" y="73"/>
                  </a:lnTo>
                  <a:lnTo>
                    <a:pt x="292" y="804"/>
                  </a:lnTo>
                  <a:cubicBezTo>
                    <a:pt x="292" y="843"/>
                    <a:pt x="316" y="863"/>
                    <a:pt x="360" y="863"/>
                  </a:cubicBezTo>
                  <a:lnTo>
                    <a:pt x="399" y="863"/>
                  </a:lnTo>
                  <a:lnTo>
                    <a:pt x="399" y="73"/>
                  </a:lnTo>
                  <a:lnTo>
                    <a:pt x="637" y="73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2673" y="181"/>
                  </a:moveTo>
                  <a:lnTo>
                    <a:pt x="2673" y="181"/>
                  </a:lnTo>
                  <a:cubicBezTo>
                    <a:pt x="2647" y="181"/>
                    <a:pt x="2626" y="190"/>
                    <a:pt x="2621" y="203"/>
                  </a:cubicBezTo>
                  <a:lnTo>
                    <a:pt x="2408" y="768"/>
                  </a:lnTo>
                  <a:lnTo>
                    <a:pt x="2448" y="768"/>
                  </a:lnTo>
                  <a:cubicBezTo>
                    <a:pt x="2491" y="768"/>
                    <a:pt x="2509" y="764"/>
                    <a:pt x="2522" y="729"/>
                  </a:cubicBezTo>
                  <a:lnTo>
                    <a:pt x="2570" y="596"/>
                  </a:lnTo>
                  <a:lnTo>
                    <a:pt x="2698" y="596"/>
                  </a:lnTo>
                  <a:lnTo>
                    <a:pt x="2679" y="533"/>
                  </a:lnTo>
                  <a:lnTo>
                    <a:pt x="2590" y="533"/>
                  </a:lnTo>
                  <a:lnTo>
                    <a:pt x="2669" y="310"/>
                  </a:lnTo>
                  <a:lnTo>
                    <a:pt x="2812" y="729"/>
                  </a:lnTo>
                  <a:cubicBezTo>
                    <a:pt x="2824" y="764"/>
                    <a:pt x="2845" y="768"/>
                    <a:pt x="2891" y="768"/>
                  </a:cubicBezTo>
                  <a:lnTo>
                    <a:pt x="2941" y="768"/>
                  </a:lnTo>
                  <a:lnTo>
                    <a:pt x="2725" y="203"/>
                  </a:lnTo>
                  <a:cubicBezTo>
                    <a:pt x="2720" y="190"/>
                    <a:pt x="2697" y="181"/>
                    <a:pt x="2673" y="181"/>
                  </a:cubicBezTo>
                  <a:close/>
                  <a:moveTo>
                    <a:pt x="3529" y="203"/>
                  </a:moveTo>
                  <a:lnTo>
                    <a:pt x="3529" y="203"/>
                  </a:lnTo>
                  <a:cubicBezTo>
                    <a:pt x="3524" y="190"/>
                    <a:pt x="3501" y="181"/>
                    <a:pt x="3477" y="181"/>
                  </a:cubicBezTo>
                  <a:cubicBezTo>
                    <a:pt x="3451" y="181"/>
                    <a:pt x="3430" y="190"/>
                    <a:pt x="3425" y="203"/>
                  </a:cubicBezTo>
                  <a:lnTo>
                    <a:pt x="3212" y="768"/>
                  </a:lnTo>
                  <a:lnTo>
                    <a:pt x="3252" y="768"/>
                  </a:lnTo>
                  <a:cubicBezTo>
                    <a:pt x="3294" y="768"/>
                    <a:pt x="3313" y="764"/>
                    <a:pt x="3326" y="729"/>
                  </a:cubicBezTo>
                  <a:lnTo>
                    <a:pt x="3374" y="596"/>
                  </a:lnTo>
                  <a:lnTo>
                    <a:pt x="3502" y="596"/>
                  </a:lnTo>
                  <a:lnTo>
                    <a:pt x="3483" y="533"/>
                  </a:lnTo>
                  <a:lnTo>
                    <a:pt x="3394" y="533"/>
                  </a:lnTo>
                  <a:lnTo>
                    <a:pt x="3473" y="310"/>
                  </a:lnTo>
                  <a:lnTo>
                    <a:pt x="3616" y="729"/>
                  </a:lnTo>
                  <a:cubicBezTo>
                    <a:pt x="3628" y="764"/>
                    <a:pt x="3649" y="768"/>
                    <a:pt x="3695" y="768"/>
                  </a:cubicBezTo>
                  <a:lnTo>
                    <a:pt x="3745" y="768"/>
                  </a:lnTo>
                  <a:lnTo>
                    <a:pt x="3529" y="203"/>
                  </a:lnTo>
                  <a:lnTo>
                    <a:pt x="3529" y="203"/>
                  </a:lnTo>
                  <a:close/>
                  <a:moveTo>
                    <a:pt x="1655" y="181"/>
                  </a:moveTo>
                  <a:lnTo>
                    <a:pt x="1655" y="181"/>
                  </a:lnTo>
                  <a:cubicBezTo>
                    <a:pt x="1630" y="181"/>
                    <a:pt x="1608" y="190"/>
                    <a:pt x="1603" y="203"/>
                  </a:cubicBezTo>
                  <a:lnTo>
                    <a:pt x="1399" y="746"/>
                  </a:lnTo>
                  <a:lnTo>
                    <a:pt x="1247" y="515"/>
                  </a:lnTo>
                  <a:cubicBezTo>
                    <a:pt x="1327" y="501"/>
                    <a:pt x="1374" y="459"/>
                    <a:pt x="1374" y="387"/>
                  </a:cubicBezTo>
                  <a:lnTo>
                    <a:pt x="1374" y="336"/>
                  </a:lnTo>
                  <a:cubicBezTo>
                    <a:pt x="1374" y="232"/>
                    <a:pt x="1277" y="189"/>
                    <a:pt x="1149" y="189"/>
                  </a:cubicBezTo>
                  <a:lnTo>
                    <a:pt x="969" y="189"/>
                  </a:lnTo>
                  <a:lnTo>
                    <a:pt x="969" y="704"/>
                  </a:lnTo>
                  <a:lnTo>
                    <a:pt x="737" y="704"/>
                  </a:lnTo>
                  <a:cubicBezTo>
                    <a:pt x="646" y="704"/>
                    <a:pt x="625" y="684"/>
                    <a:pt x="625" y="590"/>
                  </a:cubicBezTo>
                  <a:lnTo>
                    <a:pt x="625" y="488"/>
                  </a:lnTo>
                  <a:lnTo>
                    <a:pt x="797" y="488"/>
                  </a:lnTo>
                  <a:lnTo>
                    <a:pt x="816" y="424"/>
                  </a:lnTo>
                  <a:lnTo>
                    <a:pt x="625" y="424"/>
                  </a:lnTo>
                  <a:lnTo>
                    <a:pt x="625" y="253"/>
                  </a:lnTo>
                  <a:lnTo>
                    <a:pt x="878" y="253"/>
                  </a:lnTo>
                  <a:lnTo>
                    <a:pt x="897" y="189"/>
                  </a:lnTo>
                  <a:lnTo>
                    <a:pt x="520" y="189"/>
                  </a:lnTo>
                  <a:lnTo>
                    <a:pt x="520" y="590"/>
                  </a:lnTo>
                  <a:cubicBezTo>
                    <a:pt x="520" y="724"/>
                    <a:pt x="552" y="768"/>
                    <a:pt x="735" y="768"/>
                  </a:cubicBezTo>
                  <a:lnTo>
                    <a:pt x="1074" y="766"/>
                  </a:lnTo>
                  <a:lnTo>
                    <a:pt x="1074" y="253"/>
                  </a:lnTo>
                  <a:lnTo>
                    <a:pt x="1149" y="253"/>
                  </a:lnTo>
                  <a:cubicBezTo>
                    <a:pt x="1230" y="253"/>
                    <a:pt x="1271" y="282"/>
                    <a:pt x="1271" y="337"/>
                  </a:cubicBezTo>
                  <a:lnTo>
                    <a:pt x="1271" y="387"/>
                  </a:lnTo>
                  <a:cubicBezTo>
                    <a:pt x="1271" y="443"/>
                    <a:pt x="1220" y="461"/>
                    <a:pt x="1157" y="461"/>
                  </a:cubicBezTo>
                  <a:lnTo>
                    <a:pt x="1110" y="461"/>
                  </a:lnTo>
                  <a:lnTo>
                    <a:pt x="1269" y="733"/>
                  </a:lnTo>
                  <a:cubicBezTo>
                    <a:pt x="1287" y="765"/>
                    <a:pt x="1296" y="768"/>
                    <a:pt x="1338" y="768"/>
                  </a:cubicBezTo>
                  <a:lnTo>
                    <a:pt x="1430" y="768"/>
                  </a:lnTo>
                  <a:cubicBezTo>
                    <a:pt x="1473" y="768"/>
                    <a:pt x="1492" y="764"/>
                    <a:pt x="1505" y="729"/>
                  </a:cubicBezTo>
                  <a:lnTo>
                    <a:pt x="1552" y="596"/>
                  </a:lnTo>
                  <a:lnTo>
                    <a:pt x="1680" y="596"/>
                  </a:lnTo>
                  <a:lnTo>
                    <a:pt x="1661" y="533"/>
                  </a:lnTo>
                  <a:lnTo>
                    <a:pt x="1573" y="533"/>
                  </a:lnTo>
                  <a:lnTo>
                    <a:pt x="1652" y="310"/>
                  </a:lnTo>
                  <a:lnTo>
                    <a:pt x="1795" y="729"/>
                  </a:lnTo>
                  <a:cubicBezTo>
                    <a:pt x="1807" y="764"/>
                    <a:pt x="1827" y="768"/>
                    <a:pt x="1873" y="768"/>
                  </a:cubicBezTo>
                  <a:lnTo>
                    <a:pt x="1923" y="768"/>
                  </a:lnTo>
                  <a:lnTo>
                    <a:pt x="1707" y="203"/>
                  </a:lnTo>
                  <a:cubicBezTo>
                    <a:pt x="1702" y="190"/>
                    <a:pt x="1679" y="181"/>
                    <a:pt x="1655" y="181"/>
                  </a:cubicBezTo>
                  <a:close/>
                  <a:moveTo>
                    <a:pt x="2304" y="530"/>
                  </a:moveTo>
                  <a:lnTo>
                    <a:pt x="2304" y="530"/>
                  </a:lnTo>
                  <a:cubicBezTo>
                    <a:pt x="2304" y="647"/>
                    <a:pt x="2266" y="704"/>
                    <a:pt x="2162" y="704"/>
                  </a:cubicBezTo>
                  <a:lnTo>
                    <a:pt x="2068" y="704"/>
                  </a:lnTo>
                  <a:lnTo>
                    <a:pt x="2068" y="253"/>
                  </a:lnTo>
                  <a:lnTo>
                    <a:pt x="2159" y="253"/>
                  </a:lnTo>
                  <a:cubicBezTo>
                    <a:pt x="2266" y="253"/>
                    <a:pt x="2304" y="316"/>
                    <a:pt x="2304" y="433"/>
                  </a:cubicBezTo>
                  <a:lnTo>
                    <a:pt x="2304" y="530"/>
                  </a:lnTo>
                  <a:lnTo>
                    <a:pt x="2304" y="530"/>
                  </a:lnTo>
                  <a:close/>
                  <a:moveTo>
                    <a:pt x="2409" y="432"/>
                  </a:moveTo>
                  <a:lnTo>
                    <a:pt x="2409" y="432"/>
                  </a:lnTo>
                  <a:cubicBezTo>
                    <a:pt x="2409" y="270"/>
                    <a:pt x="2326" y="189"/>
                    <a:pt x="2159" y="189"/>
                  </a:cubicBezTo>
                  <a:lnTo>
                    <a:pt x="1963" y="189"/>
                  </a:lnTo>
                  <a:lnTo>
                    <a:pt x="1963" y="709"/>
                  </a:lnTo>
                  <a:cubicBezTo>
                    <a:pt x="1963" y="748"/>
                    <a:pt x="1984" y="768"/>
                    <a:pt x="2029" y="768"/>
                  </a:cubicBezTo>
                  <a:lnTo>
                    <a:pt x="2159" y="768"/>
                  </a:lnTo>
                  <a:lnTo>
                    <a:pt x="2180" y="767"/>
                  </a:lnTo>
                  <a:cubicBezTo>
                    <a:pt x="2337" y="761"/>
                    <a:pt x="2409" y="693"/>
                    <a:pt x="2409" y="530"/>
                  </a:cubicBezTo>
                  <a:lnTo>
                    <a:pt x="2409" y="432"/>
                  </a:lnTo>
                  <a:lnTo>
                    <a:pt x="2409" y="432"/>
                  </a:lnTo>
                  <a:close/>
                  <a:moveTo>
                    <a:pt x="3332" y="190"/>
                  </a:moveTo>
                  <a:lnTo>
                    <a:pt x="3332" y="190"/>
                  </a:lnTo>
                  <a:lnTo>
                    <a:pt x="2851" y="190"/>
                  </a:lnTo>
                  <a:lnTo>
                    <a:pt x="2831" y="254"/>
                  </a:lnTo>
                  <a:lnTo>
                    <a:pt x="3028" y="254"/>
                  </a:lnTo>
                  <a:lnTo>
                    <a:pt x="3028" y="710"/>
                  </a:lnTo>
                  <a:cubicBezTo>
                    <a:pt x="3028" y="749"/>
                    <a:pt x="3052" y="768"/>
                    <a:pt x="3096" y="768"/>
                  </a:cubicBezTo>
                  <a:lnTo>
                    <a:pt x="3135" y="768"/>
                  </a:lnTo>
                  <a:lnTo>
                    <a:pt x="3135" y="254"/>
                  </a:lnTo>
                  <a:lnTo>
                    <a:pt x="3313" y="254"/>
                  </a:lnTo>
                  <a:lnTo>
                    <a:pt x="3332" y="1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/>
            <p:cNvSpPr>
              <a:spLocks noEditPoints="1"/>
            </p:cNvSpPr>
            <p:nvPr userDrawn="1"/>
          </p:nvSpPr>
          <p:spPr bwMode="auto">
            <a:xfrm>
              <a:off x="5464" y="4197"/>
              <a:ext cx="8" cy="9"/>
            </a:xfrm>
            <a:custGeom>
              <a:avLst/>
              <a:gdLst>
                <a:gd name="T0" fmla="*/ 59 w 99"/>
                <a:gd name="T1" fmla="*/ 30 h 98"/>
                <a:gd name="T2" fmla="*/ 59 w 99"/>
                <a:gd name="T3" fmla="*/ 30 h 98"/>
                <a:gd name="T4" fmla="*/ 47 w 99"/>
                <a:gd name="T5" fmla="*/ 28 h 98"/>
                <a:gd name="T6" fmla="*/ 39 w 99"/>
                <a:gd name="T7" fmla="*/ 28 h 98"/>
                <a:gd name="T8" fmla="*/ 39 w 99"/>
                <a:gd name="T9" fmla="*/ 48 h 98"/>
                <a:gd name="T10" fmla="*/ 48 w 99"/>
                <a:gd name="T11" fmla="*/ 48 h 98"/>
                <a:gd name="T12" fmla="*/ 57 w 99"/>
                <a:gd name="T13" fmla="*/ 46 h 98"/>
                <a:gd name="T14" fmla="*/ 63 w 99"/>
                <a:gd name="T15" fmla="*/ 38 h 98"/>
                <a:gd name="T16" fmla="*/ 59 w 99"/>
                <a:gd name="T17" fmla="*/ 30 h 98"/>
                <a:gd name="T18" fmla="*/ 49 w 99"/>
                <a:gd name="T19" fmla="*/ 22 h 98"/>
                <a:gd name="T20" fmla="*/ 49 w 99"/>
                <a:gd name="T21" fmla="*/ 22 h 98"/>
                <a:gd name="T22" fmla="*/ 63 w 99"/>
                <a:gd name="T23" fmla="*/ 23 h 98"/>
                <a:gd name="T24" fmla="*/ 72 w 99"/>
                <a:gd name="T25" fmla="*/ 37 h 98"/>
                <a:gd name="T26" fmla="*/ 66 w 99"/>
                <a:gd name="T27" fmla="*/ 48 h 98"/>
                <a:gd name="T28" fmla="*/ 59 w 99"/>
                <a:gd name="T29" fmla="*/ 51 h 98"/>
                <a:gd name="T30" fmla="*/ 68 w 99"/>
                <a:gd name="T31" fmla="*/ 56 h 98"/>
                <a:gd name="T32" fmla="*/ 71 w 99"/>
                <a:gd name="T33" fmla="*/ 64 h 98"/>
                <a:gd name="T34" fmla="*/ 71 w 99"/>
                <a:gd name="T35" fmla="*/ 68 h 98"/>
                <a:gd name="T36" fmla="*/ 71 w 99"/>
                <a:gd name="T37" fmla="*/ 72 h 98"/>
                <a:gd name="T38" fmla="*/ 72 w 99"/>
                <a:gd name="T39" fmla="*/ 75 h 98"/>
                <a:gd name="T40" fmla="*/ 72 w 99"/>
                <a:gd name="T41" fmla="*/ 76 h 98"/>
                <a:gd name="T42" fmla="*/ 63 w 99"/>
                <a:gd name="T43" fmla="*/ 76 h 98"/>
                <a:gd name="T44" fmla="*/ 63 w 99"/>
                <a:gd name="T45" fmla="*/ 75 h 98"/>
                <a:gd name="T46" fmla="*/ 63 w 99"/>
                <a:gd name="T47" fmla="*/ 75 h 98"/>
                <a:gd name="T48" fmla="*/ 62 w 99"/>
                <a:gd name="T49" fmla="*/ 73 h 98"/>
                <a:gd name="T50" fmla="*/ 62 w 99"/>
                <a:gd name="T51" fmla="*/ 69 h 98"/>
                <a:gd name="T52" fmla="*/ 57 w 99"/>
                <a:gd name="T53" fmla="*/ 56 h 98"/>
                <a:gd name="T54" fmla="*/ 47 w 99"/>
                <a:gd name="T55" fmla="*/ 54 h 98"/>
                <a:gd name="T56" fmla="*/ 39 w 99"/>
                <a:gd name="T57" fmla="*/ 54 h 98"/>
                <a:gd name="T58" fmla="*/ 39 w 99"/>
                <a:gd name="T59" fmla="*/ 76 h 98"/>
                <a:gd name="T60" fmla="*/ 30 w 99"/>
                <a:gd name="T61" fmla="*/ 76 h 98"/>
                <a:gd name="T62" fmla="*/ 30 w 99"/>
                <a:gd name="T63" fmla="*/ 22 h 98"/>
                <a:gd name="T64" fmla="*/ 49 w 99"/>
                <a:gd name="T65" fmla="*/ 22 h 98"/>
                <a:gd name="T66" fmla="*/ 49 w 99"/>
                <a:gd name="T67" fmla="*/ 22 h 98"/>
                <a:gd name="T68" fmla="*/ 20 w 99"/>
                <a:gd name="T69" fmla="*/ 19 h 98"/>
                <a:gd name="T70" fmla="*/ 20 w 99"/>
                <a:gd name="T71" fmla="*/ 19 h 98"/>
                <a:gd name="T72" fmla="*/ 7 w 99"/>
                <a:gd name="T73" fmla="*/ 49 h 98"/>
                <a:gd name="T74" fmla="*/ 20 w 99"/>
                <a:gd name="T75" fmla="*/ 79 h 98"/>
                <a:gd name="T76" fmla="*/ 50 w 99"/>
                <a:gd name="T77" fmla="*/ 92 h 98"/>
                <a:gd name="T78" fmla="*/ 80 w 99"/>
                <a:gd name="T79" fmla="*/ 79 h 98"/>
                <a:gd name="T80" fmla="*/ 92 w 99"/>
                <a:gd name="T81" fmla="*/ 49 h 98"/>
                <a:gd name="T82" fmla="*/ 80 w 99"/>
                <a:gd name="T83" fmla="*/ 19 h 98"/>
                <a:gd name="T84" fmla="*/ 50 w 99"/>
                <a:gd name="T85" fmla="*/ 6 h 98"/>
                <a:gd name="T86" fmla="*/ 20 w 99"/>
                <a:gd name="T87" fmla="*/ 19 h 98"/>
                <a:gd name="T88" fmla="*/ 85 w 99"/>
                <a:gd name="T89" fmla="*/ 84 h 98"/>
                <a:gd name="T90" fmla="*/ 85 w 99"/>
                <a:gd name="T91" fmla="*/ 84 h 98"/>
                <a:gd name="T92" fmla="*/ 50 w 99"/>
                <a:gd name="T93" fmla="*/ 98 h 98"/>
                <a:gd name="T94" fmla="*/ 15 w 99"/>
                <a:gd name="T95" fmla="*/ 84 h 98"/>
                <a:gd name="T96" fmla="*/ 0 w 99"/>
                <a:gd name="T97" fmla="*/ 49 h 98"/>
                <a:gd name="T98" fmla="*/ 15 w 99"/>
                <a:gd name="T99" fmla="*/ 14 h 98"/>
                <a:gd name="T100" fmla="*/ 50 w 99"/>
                <a:gd name="T101" fmla="*/ 0 h 98"/>
                <a:gd name="T102" fmla="*/ 85 w 99"/>
                <a:gd name="T103" fmla="*/ 14 h 98"/>
                <a:gd name="T104" fmla="*/ 99 w 99"/>
                <a:gd name="T105" fmla="*/ 49 h 98"/>
                <a:gd name="T106" fmla="*/ 85 w 99"/>
                <a:gd name="T10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9" h="98">
                  <a:moveTo>
                    <a:pt x="59" y="30"/>
                  </a:moveTo>
                  <a:lnTo>
                    <a:pt x="59" y="30"/>
                  </a:lnTo>
                  <a:cubicBezTo>
                    <a:pt x="57" y="29"/>
                    <a:pt x="53" y="28"/>
                    <a:pt x="47" y="28"/>
                  </a:cubicBezTo>
                  <a:lnTo>
                    <a:pt x="39" y="28"/>
                  </a:lnTo>
                  <a:lnTo>
                    <a:pt x="39" y="48"/>
                  </a:lnTo>
                  <a:lnTo>
                    <a:pt x="48" y="48"/>
                  </a:lnTo>
                  <a:cubicBezTo>
                    <a:pt x="52" y="48"/>
                    <a:pt x="55" y="47"/>
                    <a:pt x="57" y="46"/>
                  </a:cubicBezTo>
                  <a:cubicBezTo>
                    <a:pt x="61" y="45"/>
                    <a:pt x="63" y="42"/>
                    <a:pt x="63" y="38"/>
                  </a:cubicBezTo>
                  <a:cubicBezTo>
                    <a:pt x="63" y="34"/>
                    <a:pt x="61" y="31"/>
                    <a:pt x="59" y="30"/>
                  </a:cubicBezTo>
                  <a:close/>
                  <a:moveTo>
                    <a:pt x="49" y="22"/>
                  </a:moveTo>
                  <a:lnTo>
                    <a:pt x="49" y="22"/>
                  </a:lnTo>
                  <a:cubicBezTo>
                    <a:pt x="55" y="22"/>
                    <a:pt x="60" y="22"/>
                    <a:pt x="63" y="23"/>
                  </a:cubicBezTo>
                  <a:cubicBezTo>
                    <a:pt x="69" y="26"/>
                    <a:pt x="72" y="30"/>
                    <a:pt x="72" y="37"/>
                  </a:cubicBezTo>
                  <a:cubicBezTo>
                    <a:pt x="72" y="42"/>
                    <a:pt x="70" y="46"/>
                    <a:pt x="66" y="48"/>
                  </a:cubicBezTo>
                  <a:cubicBezTo>
                    <a:pt x="65" y="49"/>
                    <a:pt x="62" y="50"/>
                    <a:pt x="59" y="51"/>
                  </a:cubicBezTo>
                  <a:cubicBezTo>
                    <a:pt x="63" y="51"/>
                    <a:pt x="66" y="53"/>
                    <a:pt x="68" y="56"/>
                  </a:cubicBezTo>
                  <a:cubicBezTo>
                    <a:pt x="70" y="59"/>
                    <a:pt x="71" y="62"/>
                    <a:pt x="71" y="64"/>
                  </a:cubicBezTo>
                  <a:lnTo>
                    <a:pt x="71" y="68"/>
                  </a:lnTo>
                  <a:cubicBezTo>
                    <a:pt x="71" y="69"/>
                    <a:pt x="71" y="71"/>
                    <a:pt x="71" y="72"/>
                  </a:cubicBezTo>
                  <a:cubicBezTo>
                    <a:pt x="71" y="74"/>
                    <a:pt x="71" y="75"/>
                    <a:pt x="72" y="75"/>
                  </a:cubicBezTo>
                  <a:lnTo>
                    <a:pt x="72" y="76"/>
                  </a:lnTo>
                  <a:lnTo>
                    <a:pt x="63" y="76"/>
                  </a:lnTo>
                  <a:cubicBezTo>
                    <a:pt x="63" y="76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lnTo>
                    <a:pt x="62" y="73"/>
                  </a:lnTo>
                  <a:lnTo>
                    <a:pt x="62" y="69"/>
                  </a:lnTo>
                  <a:cubicBezTo>
                    <a:pt x="62" y="62"/>
                    <a:pt x="61" y="58"/>
                    <a:pt x="57" y="56"/>
                  </a:cubicBezTo>
                  <a:cubicBezTo>
                    <a:pt x="55" y="55"/>
                    <a:pt x="52" y="54"/>
                    <a:pt x="47" y="54"/>
                  </a:cubicBezTo>
                  <a:lnTo>
                    <a:pt x="39" y="54"/>
                  </a:lnTo>
                  <a:lnTo>
                    <a:pt x="39" y="76"/>
                  </a:lnTo>
                  <a:lnTo>
                    <a:pt x="30" y="76"/>
                  </a:lnTo>
                  <a:lnTo>
                    <a:pt x="30" y="22"/>
                  </a:lnTo>
                  <a:lnTo>
                    <a:pt x="49" y="22"/>
                  </a:lnTo>
                  <a:lnTo>
                    <a:pt x="49" y="22"/>
                  </a:lnTo>
                  <a:close/>
                  <a:moveTo>
                    <a:pt x="20" y="19"/>
                  </a:moveTo>
                  <a:lnTo>
                    <a:pt x="20" y="19"/>
                  </a:lnTo>
                  <a:cubicBezTo>
                    <a:pt x="11" y="27"/>
                    <a:pt x="7" y="37"/>
                    <a:pt x="7" y="49"/>
                  </a:cubicBezTo>
                  <a:cubicBezTo>
                    <a:pt x="7" y="61"/>
                    <a:pt x="11" y="71"/>
                    <a:pt x="20" y="79"/>
                  </a:cubicBezTo>
                  <a:cubicBezTo>
                    <a:pt x="28" y="87"/>
                    <a:pt x="38" y="92"/>
                    <a:pt x="50" y="92"/>
                  </a:cubicBezTo>
                  <a:cubicBezTo>
                    <a:pt x="61" y="92"/>
                    <a:pt x="71" y="87"/>
                    <a:pt x="80" y="79"/>
                  </a:cubicBezTo>
                  <a:cubicBezTo>
                    <a:pt x="88" y="71"/>
                    <a:pt x="92" y="61"/>
                    <a:pt x="92" y="49"/>
                  </a:cubicBezTo>
                  <a:cubicBezTo>
                    <a:pt x="92" y="37"/>
                    <a:pt x="88" y="27"/>
                    <a:pt x="80" y="19"/>
                  </a:cubicBezTo>
                  <a:cubicBezTo>
                    <a:pt x="71" y="10"/>
                    <a:pt x="61" y="6"/>
                    <a:pt x="50" y="6"/>
                  </a:cubicBezTo>
                  <a:cubicBezTo>
                    <a:pt x="38" y="6"/>
                    <a:pt x="28" y="10"/>
                    <a:pt x="20" y="19"/>
                  </a:cubicBezTo>
                  <a:close/>
                  <a:moveTo>
                    <a:pt x="85" y="84"/>
                  </a:moveTo>
                  <a:lnTo>
                    <a:pt x="85" y="84"/>
                  </a:lnTo>
                  <a:cubicBezTo>
                    <a:pt x="75" y="94"/>
                    <a:pt x="63" y="98"/>
                    <a:pt x="50" y="98"/>
                  </a:cubicBezTo>
                  <a:cubicBezTo>
                    <a:pt x="36" y="98"/>
                    <a:pt x="24" y="94"/>
                    <a:pt x="15" y="84"/>
                  </a:cubicBezTo>
                  <a:cubicBezTo>
                    <a:pt x="5" y="74"/>
                    <a:pt x="0" y="63"/>
                    <a:pt x="0" y="49"/>
                  </a:cubicBezTo>
                  <a:cubicBezTo>
                    <a:pt x="0" y="35"/>
                    <a:pt x="5" y="24"/>
                    <a:pt x="15" y="14"/>
                  </a:cubicBezTo>
                  <a:cubicBezTo>
                    <a:pt x="24" y="4"/>
                    <a:pt x="36" y="0"/>
                    <a:pt x="50" y="0"/>
                  </a:cubicBezTo>
                  <a:cubicBezTo>
                    <a:pt x="63" y="0"/>
                    <a:pt x="75" y="4"/>
                    <a:pt x="85" y="14"/>
                  </a:cubicBezTo>
                  <a:cubicBezTo>
                    <a:pt x="94" y="24"/>
                    <a:pt x="99" y="35"/>
                    <a:pt x="99" y="49"/>
                  </a:cubicBezTo>
                  <a:cubicBezTo>
                    <a:pt x="99" y="63"/>
                    <a:pt x="94" y="74"/>
                    <a:pt x="85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457200" y="8743301"/>
            <a:ext cx="297180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sz="700" smtClean="0">
                <a:solidFill>
                  <a:schemeClr val="bg2"/>
                </a:solidFill>
              </a:rPr>
              <a:t>© 2016 Teradata</a:t>
            </a:r>
            <a:endParaRPr lang="en-US" sz="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09537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20B24A-4901-584A-9EFA-AC0C3BF0E694}" type="datetime1">
              <a:rPr lang="en-US" smtClean="0"/>
              <a:t>4/21/18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6468" y="8743301"/>
            <a:ext cx="109004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0C8E8817-043E-4BA1-A90E-6FB9FA409362}" type="slidenum">
              <a:rPr lang="en-US" sz="700" smtClean="0">
                <a:solidFill>
                  <a:schemeClr val="bg2"/>
                </a:solidFill>
              </a:rPr>
              <a:pPr algn="r"/>
              <a:t>‹#›</a:t>
            </a:fld>
            <a:endParaRPr lang="en-US" sz="700" dirty="0">
              <a:solidFill>
                <a:schemeClr val="bg2"/>
              </a:solidFill>
            </a:endParaRPr>
          </a:p>
        </p:txBody>
      </p:sp>
      <p:grpSp>
        <p:nvGrpSpPr>
          <p:cNvPr id="9" name="Group 4"/>
          <p:cNvGrpSpPr>
            <a:grpSpLocks noChangeAspect="1"/>
          </p:cNvGrpSpPr>
          <p:nvPr/>
        </p:nvGrpSpPr>
        <p:grpSpPr bwMode="auto">
          <a:xfrm>
            <a:off x="6010878" y="8738453"/>
            <a:ext cx="531812" cy="119063"/>
            <a:chOff x="5137" y="4139"/>
            <a:chExt cx="335" cy="75"/>
          </a:xfrm>
          <a:solidFill>
            <a:schemeClr val="accent1"/>
          </a:solidFill>
        </p:grpSpPr>
        <p:sp>
          <p:nvSpPr>
            <p:cNvPr id="10" name="Freeform 5"/>
            <p:cNvSpPr>
              <a:spLocks noEditPoints="1"/>
            </p:cNvSpPr>
            <p:nvPr userDrawn="1"/>
          </p:nvSpPr>
          <p:spPr bwMode="auto">
            <a:xfrm>
              <a:off x="5137" y="4139"/>
              <a:ext cx="324" cy="75"/>
            </a:xfrm>
            <a:custGeom>
              <a:avLst/>
              <a:gdLst>
                <a:gd name="T0" fmla="*/ 660 w 3745"/>
                <a:gd name="T1" fmla="*/ 0 h 863"/>
                <a:gd name="T2" fmla="*/ 0 w 3745"/>
                <a:gd name="T3" fmla="*/ 73 h 863"/>
                <a:gd name="T4" fmla="*/ 292 w 3745"/>
                <a:gd name="T5" fmla="*/ 804 h 863"/>
                <a:gd name="T6" fmla="*/ 399 w 3745"/>
                <a:gd name="T7" fmla="*/ 863 h 863"/>
                <a:gd name="T8" fmla="*/ 637 w 3745"/>
                <a:gd name="T9" fmla="*/ 73 h 863"/>
                <a:gd name="T10" fmla="*/ 660 w 3745"/>
                <a:gd name="T11" fmla="*/ 0 h 863"/>
                <a:gd name="T12" fmla="*/ 2673 w 3745"/>
                <a:gd name="T13" fmla="*/ 181 h 863"/>
                <a:gd name="T14" fmla="*/ 2408 w 3745"/>
                <a:gd name="T15" fmla="*/ 768 h 863"/>
                <a:gd name="T16" fmla="*/ 2522 w 3745"/>
                <a:gd name="T17" fmla="*/ 729 h 863"/>
                <a:gd name="T18" fmla="*/ 2698 w 3745"/>
                <a:gd name="T19" fmla="*/ 596 h 863"/>
                <a:gd name="T20" fmla="*/ 2590 w 3745"/>
                <a:gd name="T21" fmla="*/ 533 h 863"/>
                <a:gd name="T22" fmla="*/ 2812 w 3745"/>
                <a:gd name="T23" fmla="*/ 729 h 863"/>
                <a:gd name="T24" fmla="*/ 2941 w 3745"/>
                <a:gd name="T25" fmla="*/ 768 h 863"/>
                <a:gd name="T26" fmla="*/ 2673 w 3745"/>
                <a:gd name="T27" fmla="*/ 181 h 863"/>
                <a:gd name="T28" fmla="*/ 3529 w 3745"/>
                <a:gd name="T29" fmla="*/ 203 h 863"/>
                <a:gd name="T30" fmla="*/ 3425 w 3745"/>
                <a:gd name="T31" fmla="*/ 203 h 863"/>
                <a:gd name="T32" fmla="*/ 3252 w 3745"/>
                <a:gd name="T33" fmla="*/ 768 h 863"/>
                <a:gd name="T34" fmla="*/ 3374 w 3745"/>
                <a:gd name="T35" fmla="*/ 596 h 863"/>
                <a:gd name="T36" fmla="*/ 3483 w 3745"/>
                <a:gd name="T37" fmla="*/ 533 h 863"/>
                <a:gd name="T38" fmla="*/ 3473 w 3745"/>
                <a:gd name="T39" fmla="*/ 310 h 863"/>
                <a:gd name="T40" fmla="*/ 3695 w 3745"/>
                <a:gd name="T41" fmla="*/ 768 h 863"/>
                <a:gd name="T42" fmla="*/ 3529 w 3745"/>
                <a:gd name="T43" fmla="*/ 203 h 863"/>
                <a:gd name="T44" fmla="*/ 1655 w 3745"/>
                <a:gd name="T45" fmla="*/ 181 h 863"/>
                <a:gd name="T46" fmla="*/ 1603 w 3745"/>
                <a:gd name="T47" fmla="*/ 203 h 863"/>
                <a:gd name="T48" fmla="*/ 1247 w 3745"/>
                <a:gd name="T49" fmla="*/ 515 h 863"/>
                <a:gd name="T50" fmla="*/ 1374 w 3745"/>
                <a:gd name="T51" fmla="*/ 336 h 863"/>
                <a:gd name="T52" fmla="*/ 969 w 3745"/>
                <a:gd name="T53" fmla="*/ 189 h 863"/>
                <a:gd name="T54" fmla="*/ 737 w 3745"/>
                <a:gd name="T55" fmla="*/ 704 h 863"/>
                <a:gd name="T56" fmla="*/ 625 w 3745"/>
                <a:gd name="T57" fmla="*/ 488 h 863"/>
                <a:gd name="T58" fmla="*/ 816 w 3745"/>
                <a:gd name="T59" fmla="*/ 424 h 863"/>
                <a:gd name="T60" fmla="*/ 625 w 3745"/>
                <a:gd name="T61" fmla="*/ 253 h 863"/>
                <a:gd name="T62" fmla="*/ 897 w 3745"/>
                <a:gd name="T63" fmla="*/ 189 h 863"/>
                <a:gd name="T64" fmla="*/ 520 w 3745"/>
                <a:gd name="T65" fmla="*/ 590 h 863"/>
                <a:gd name="T66" fmla="*/ 1074 w 3745"/>
                <a:gd name="T67" fmla="*/ 766 h 863"/>
                <a:gd name="T68" fmla="*/ 1149 w 3745"/>
                <a:gd name="T69" fmla="*/ 253 h 863"/>
                <a:gd name="T70" fmla="*/ 1271 w 3745"/>
                <a:gd name="T71" fmla="*/ 387 h 863"/>
                <a:gd name="T72" fmla="*/ 1110 w 3745"/>
                <a:gd name="T73" fmla="*/ 461 h 863"/>
                <a:gd name="T74" fmla="*/ 1338 w 3745"/>
                <a:gd name="T75" fmla="*/ 768 h 863"/>
                <a:gd name="T76" fmla="*/ 1505 w 3745"/>
                <a:gd name="T77" fmla="*/ 729 h 863"/>
                <a:gd name="T78" fmla="*/ 1680 w 3745"/>
                <a:gd name="T79" fmla="*/ 596 h 863"/>
                <a:gd name="T80" fmla="*/ 1573 w 3745"/>
                <a:gd name="T81" fmla="*/ 533 h 863"/>
                <a:gd name="T82" fmla="*/ 1795 w 3745"/>
                <a:gd name="T83" fmla="*/ 729 h 863"/>
                <a:gd name="T84" fmla="*/ 1923 w 3745"/>
                <a:gd name="T85" fmla="*/ 768 h 863"/>
                <a:gd name="T86" fmla="*/ 1655 w 3745"/>
                <a:gd name="T87" fmla="*/ 181 h 863"/>
                <a:gd name="T88" fmla="*/ 2304 w 3745"/>
                <a:gd name="T89" fmla="*/ 530 h 863"/>
                <a:gd name="T90" fmla="*/ 2068 w 3745"/>
                <a:gd name="T91" fmla="*/ 704 h 863"/>
                <a:gd name="T92" fmla="*/ 2159 w 3745"/>
                <a:gd name="T93" fmla="*/ 253 h 863"/>
                <a:gd name="T94" fmla="*/ 2304 w 3745"/>
                <a:gd name="T95" fmla="*/ 530 h 863"/>
                <a:gd name="T96" fmla="*/ 2409 w 3745"/>
                <a:gd name="T97" fmla="*/ 432 h 863"/>
                <a:gd name="T98" fmla="*/ 2159 w 3745"/>
                <a:gd name="T99" fmla="*/ 189 h 863"/>
                <a:gd name="T100" fmla="*/ 1963 w 3745"/>
                <a:gd name="T101" fmla="*/ 709 h 863"/>
                <a:gd name="T102" fmla="*/ 2159 w 3745"/>
                <a:gd name="T103" fmla="*/ 768 h 863"/>
                <a:gd name="T104" fmla="*/ 2409 w 3745"/>
                <a:gd name="T105" fmla="*/ 530 h 863"/>
                <a:gd name="T106" fmla="*/ 2409 w 3745"/>
                <a:gd name="T107" fmla="*/ 432 h 863"/>
                <a:gd name="T108" fmla="*/ 3332 w 3745"/>
                <a:gd name="T109" fmla="*/ 190 h 863"/>
                <a:gd name="T110" fmla="*/ 2831 w 3745"/>
                <a:gd name="T111" fmla="*/ 254 h 863"/>
                <a:gd name="T112" fmla="*/ 3028 w 3745"/>
                <a:gd name="T113" fmla="*/ 710 h 863"/>
                <a:gd name="T114" fmla="*/ 3135 w 3745"/>
                <a:gd name="T115" fmla="*/ 768 h 863"/>
                <a:gd name="T116" fmla="*/ 3313 w 3745"/>
                <a:gd name="T117" fmla="*/ 25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5" h="863">
                  <a:moveTo>
                    <a:pt x="660" y="0"/>
                  </a:moveTo>
                  <a:lnTo>
                    <a:pt x="660" y="0"/>
                  </a:lnTo>
                  <a:lnTo>
                    <a:pt x="22" y="0"/>
                  </a:lnTo>
                  <a:lnTo>
                    <a:pt x="0" y="73"/>
                  </a:lnTo>
                  <a:lnTo>
                    <a:pt x="292" y="73"/>
                  </a:lnTo>
                  <a:lnTo>
                    <a:pt x="292" y="804"/>
                  </a:lnTo>
                  <a:cubicBezTo>
                    <a:pt x="292" y="843"/>
                    <a:pt x="316" y="863"/>
                    <a:pt x="360" y="863"/>
                  </a:cubicBezTo>
                  <a:lnTo>
                    <a:pt x="399" y="863"/>
                  </a:lnTo>
                  <a:lnTo>
                    <a:pt x="399" y="73"/>
                  </a:lnTo>
                  <a:lnTo>
                    <a:pt x="637" y="73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2673" y="181"/>
                  </a:moveTo>
                  <a:lnTo>
                    <a:pt x="2673" y="181"/>
                  </a:lnTo>
                  <a:cubicBezTo>
                    <a:pt x="2647" y="181"/>
                    <a:pt x="2626" y="190"/>
                    <a:pt x="2621" y="203"/>
                  </a:cubicBezTo>
                  <a:lnTo>
                    <a:pt x="2408" y="768"/>
                  </a:lnTo>
                  <a:lnTo>
                    <a:pt x="2448" y="768"/>
                  </a:lnTo>
                  <a:cubicBezTo>
                    <a:pt x="2491" y="768"/>
                    <a:pt x="2509" y="764"/>
                    <a:pt x="2522" y="729"/>
                  </a:cubicBezTo>
                  <a:lnTo>
                    <a:pt x="2570" y="596"/>
                  </a:lnTo>
                  <a:lnTo>
                    <a:pt x="2698" y="596"/>
                  </a:lnTo>
                  <a:lnTo>
                    <a:pt x="2679" y="533"/>
                  </a:lnTo>
                  <a:lnTo>
                    <a:pt x="2590" y="533"/>
                  </a:lnTo>
                  <a:lnTo>
                    <a:pt x="2669" y="310"/>
                  </a:lnTo>
                  <a:lnTo>
                    <a:pt x="2812" y="729"/>
                  </a:lnTo>
                  <a:cubicBezTo>
                    <a:pt x="2824" y="764"/>
                    <a:pt x="2845" y="768"/>
                    <a:pt x="2891" y="768"/>
                  </a:cubicBezTo>
                  <a:lnTo>
                    <a:pt x="2941" y="768"/>
                  </a:lnTo>
                  <a:lnTo>
                    <a:pt x="2725" y="203"/>
                  </a:lnTo>
                  <a:cubicBezTo>
                    <a:pt x="2720" y="190"/>
                    <a:pt x="2697" y="181"/>
                    <a:pt x="2673" y="181"/>
                  </a:cubicBezTo>
                  <a:close/>
                  <a:moveTo>
                    <a:pt x="3529" y="203"/>
                  </a:moveTo>
                  <a:lnTo>
                    <a:pt x="3529" y="203"/>
                  </a:lnTo>
                  <a:cubicBezTo>
                    <a:pt x="3524" y="190"/>
                    <a:pt x="3501" y="181"/>
                    <a:pt x="3477" y="181"/>
                  </a:cubicBezTo>
                  <a:cubicBezTo>
                    <a:pt x="3451" y="181"/>
                    <a:pt x="3430" y="190"/>
                    <a:pt x="3425" y="203"/>
                  </a:cubicBezTo>
                  <a:lnTo>
                    <a:pt x="3212" y="768"/>
                  </a:lnTo>
                  <a:lnTo>
                    <a:pt x="3252" y="768"/>
                  </a:lnTo>
                  <a:cubicBezTo>
                    <a:pt x="3294" y="768"/>
                    <a:pt x="3313" y="764"/>
                    <a:pt x="3326" y="729"/>
                  </a:cubicBezTo>
                  <a:lnTo>
                    <a:pt x="3374" y="596"/>
                  </a:lnTo>
                  <a:lnTo>
                    <a:pt x="3502" y="596"/>
                  </a:lnTo>
                  <a:lnTo>
                    <a:pt x="3483" y="533"/>
                  </a:lnTo>
                  <a:lnTo>
                    <a:pt x="3394" y="533"/>
                  </a:lnTo>
                  <a:lnTo>
                    <a:pt x="3473" y="310"/>
                  </a:lnTo>
                  <a:lnTo>
                    <a:pt x="3616" y="729"/>
                  </a:lnTo>
                  <a:cubicBezTo>
                    <a:pt x="3628" y="764"/>
                    <a:pt x="3649" y="768"/>
                    <a:pt x="3695" y="768"/>
                  </a:cubicBezTo>
                  <a:lnTo>
                    <a:pt x="3745" y="768"/>
                  </a:lnTo>
                  <a:lnTo>
                    <a:pt x="3529" y="203"/>
                  </a:lnTo>
                  <a:lnTo>
                    <a:pt x="3529" y="203"/>
                  </a:lnTo>
                  <a:close/>
                  <a:moveTo>
                    <a:pt x="1655" y="181"/>
                  </a:moveTo>
                  <a:lnTo>
                    <a:pt x="1655" y="181"/>
                  </a:lnTo>
                  <a:cubicBezTo>
                    <a:pt x="1630" y="181"/>
                    <a:pt x="1608" y="190"/>
                    <a:pt x="1603" y="203"/>
                  </a:cubicBezTo>
                  <a:lnTo>
                    <a:pt x="1399" y="746"/>
                  </a:lnTo>
                  <a:lnTo>
                    <a:pt x="1247" y="515"/>
                  </a:lnTo>
                  <a:cubicBezTo>
                    <a:pt x="1327" y="501"/>
                    <a:pt x="1374" y="459"/>
                    <a:pt x="1374" y="387"/>
                  </a:cubicBezTo>
                  <a:lnTo>
                    <a:pt x="1374" y="336"/>
                  </a:lnTo>
                  <a:cubicBezTo>
                    <a:pt x="1374" y="232"/>
                    <a:pt x="1277" y="189"/>
                    <a:pt x="1149" y="189"/>
                  </a:cubicBezTo>
                  <a:lnTo>
                    <a:pt x="969" y="189"/>
                  </a:lnTo>
                  <a:lnTo>
                    <a:pt x="969" y="704"/>
                  </a:lnTo>
                  <a:lnTo>
                    <a:pt x="737" y="704"/>
                  </a:lnTo>
                  <a:cubicBezTo>
                    <a:pt x="646" y="704"/>
                    <a:pt x="625" y="684"/>
                    <a:pt x="625" y="590"/>
                  </a:cubicBezTo>
                  <a:lnTo>
                    <a:pt x="625" y="488"/>
                  </a:lnTo>
                  <a:lnTo>
                    <a:pt x="797" y="488"/>
                  </a:lnTo>
                  <a:lnTo>
                    <a:pt x="816" y="424"/>
                  </a:lnTo>
                  <a:lnTo>
                    <a:pt x="625" y="424"/>
                  </a:lnTo>
                  <a:lnTo>
                    <a:pt x="625" y="253"/>
                  </a:lnTo>
                  <a:lnTo>
                    <a:pt x="878" y="253"/>
                  </a:lnTo>
                  <a:lnTo>
                    <a:pt x="897" y="189"/>
                  </a:lnTo>
                  <a:lnTo>
                    <a:pt x="520" y="189"/>
                  </a:lnTo>
                  <a:lnTo>
                    <a:pt x="520" y="590"/>
                  </a:lnTo>
                  <a:cubicBezTo>
                    <a:pt x="520" y="724"/>
                    <a:pt x="552" y="768"/>
                    <a:pt x="735" y="768"/>
                  </a:cubicBezTo>
                  <a:lnTo>
                    <a:pt x="1074" y="766"/>
                  </a:lnTo>
                  <a:lnTo>
                    <a:pt x="1074" y="253"/>
                  </a:lnTo>
                  <a:lnTo>
                    <a:pt x="1149" y="253"/>
                  </a:lnTo>
                  <a:cubicBezTo>
                    <a:pt x="1230" y="253"/>
                    <a:pt x="1271" y="282"/>
                    <a:pt x="1271" y="337"/>
                  </a:cubicBezTo>
                  <a:lnTo>
                    <a:pt x="1271" y="387"/>
                  </a:lnTo>
                  <a:cubicBezTo>
                    <a:pt x="1271" y="443"/>
                    <a:pt x="1220" y="461"/>
                    <a:pt x="1157" y="461"/>
                  </a:cubicBezTo>
                  <a:lnTo>
                    <a:pt x="1110" y="461"/>
                  </a:lnTo>
                  <a:lnTo>
                    <a:pt x="1269" y="733"/>
                  </a:lnTo>
                  <a:cubicBezTo>
                    <a:pt x="1287" y="765"/>
                    <a:pt x="1296" y="768"/>
                    <a:pt x="1338" y="768"/>
                  </a:cubicBezTo>
                  <a:lnTo>
                    <a:pt x="1430" y="768"/>
                  </a:lnTo>
                  <a:cubicBezTo>
                    <a:pt x="1473" y="768"/>
                    <a:pt x="1492" y="764"/>
                    <a:pt x="1505" y="729"/>
                  </a:cubicBezTo>
                  <a:lnTo>
                    <a:pt x="1552" y="596"/>
                  </a:lnTo>
                  <a:lnTo>
                    <a:pt x="1680" y="596"/>
                  </a:lnTo>
                  <a:lnTo>
                    <a:pt x="1661" y="533"/>
                  </a:lnTo>
                  <a:lnTo>
                    <a:pt x="1573" y="533"/>
                  </a:lnTo>
                  <a:lnTo>
                    <a:pt x="1652" y="310"/>
                  </a:lnTo>
                  <a:lnTo>
                    <a:pt x="1795" y="729"/>
                  </a:lnTo>
                  <a:cubicBezTo>
                    <a:pt x="1807" y="764"/>
                    <a:pt x="1827" y="768"/>
                    <a:pt x="1873" y="768"/>
                  </a:cubicBezTo>
                  <a:lnTo>
                    <a:pt x="1923" y="768"/>
                  </a:lnTo>
                  <a:lnTo>
                    <a:pt x="1707" y="203"/>
                  </a:lnTo>
                  <a:cubicBezTo>
                    <a:pt x="1702" y="190"/>
                    <a:pt x="1679" y="181"/>
                    <a:pt x="1655" y="181"/>
                  </a:cubicBezTo>
                  <a:close/>
                  <a:moveTo>
                    <a:pt x="2304" y="530"/>
                  </a:moveTo>
                  <a:lnTo>
                    <a:pt x="2304" y="530"/>
                  </a:lnTo>
                  <a:cubicBezTo>
                    <a:pt x="2304" y="647"/>
                    <a:pt x="2266" y="704"/>
                    <a:pt x="2162" y="704"/>
                  </a:cubicBezTo>
                  <a:lnTo>
                    <a:pt x="2068" y="704"/>
                  </a:lnTo>
                  <a:lnTo>
                    <a:pt x="2068" y="253"/>
                  </a:lnTo>
                  <a:lnTo>
                    <a:pt x="2159" y="253"/>
                  </a:lnTo>
                  <a:cubicBezTo>
                    <a:pt x="2266" y="253"/>
                    <a:pt x="2304" y="316"/>
                    <a:pt x="2304" y="433"/>
                  </a:cubicBezTo>
                  <a:lnTo>
                    <a:pt x="2304" y="530"/>
                  </a:lnTo>
                  <a:lnTo>
                    <a:pt x="2304" y="530"/>
                  </a:lnTo>
                  <a:close/>
                  <a:moveTo>
                    <a:pt x="2409" y="432"/>
                  </a:moveTo>
                  <a:lnTo>
                    <a:pt x="2409" y="432"/>
                  </a:lnTo>
                  <a:cubicBezTo>
                    <a:pt x="2409" y="270"/>
                    <a:pt x="2326" y="189"/>
                    <a:pt x="2159" y="189"/>
                  </a:cubicBezTo>
                  <a:lnTo>
                    <a:pt x="1963" y="189"/>
                  </a:lnTo>
                  <a:lnTo>
                    <a:pt x="1963" y="709"/>
                  </a:lnTo>
                  <a:cubicBezTo>
                    <a:pt x="1963" y="748"/>
                    <a:pt x="1984" y="768"/>
                    <a:pt x="2029" y="768"/>
                  </a:cubicBezTo>
                  <a:lnTo>
                    <a:pt x="2159" y="768"/>
                  </a:lnTo>
                  <a:lnTo>
                    <a:pt x="2180" y="767"/>
                  </a:lnTo>
                  <a:cubicBezTo>
                    <a:pt x="2337" y="761"/>
                    <a:pt x="2409" y="693"/>
                    <a:pt x="2409" y="530"/>
                  </a:cubicBezTo>
                  <a:lnTo>
                    <a:pt x="2409" y="432"/>
                  </a:lnTo>
                  <a:lnTo>
                    <a:pt x="2409" y="432"/>
                  </a:lnTo>
                  <a:close/>
                  <a:moveTo>
                    <a:pt x="3332" y="190"/>
                  </a:moveTo>
                  <a:lnTo>
                    <a:pt x="3332" y="190"/>
                  </a:lnTo>
                  <a:lnTo>
                    <a:pt x="2851" y="190"/>
                  </a:lnTo>
                  <a:lnTo>
                    <a:pt x="2831" y="254"/>
                  </a:lnTo>
                  <a:lnTo>
                    <a:pt x="3028" y="254"/>
                  </a:lnTo>
                  <a:lnTo>
                    <a:pt x="3028" y="710"/>
                  </a:lnTo>
                  <a:cubicBezTo>
                    <a:pt x="3028" y="749"/>
                    <a:pt x="3052" y="768"/>
                    <a:pt x="3096" y="768"/>
                  </a:cubicBezTo>
                  <a:lnTo>
                    <a:pt x="3135" y="768"/>
                  </a:lnTo>
                  <a:lnTo>
                    <a:pt x="3135" y="254"/>
                  </a:lnTo>
                  <a:lnTo>
                    <a:pt x="3313" y="254"/>
                  </a:lnTo>
                  <a:lnTo>
                    <a:pt x="3332" y="1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/>
            <p:cNvSpPr>
              <a:spLocks noEditPoints="1"/>
            </p:cNvSpPr>
            <p:nvPr userDrawn="1"/>
          </p:nvSpPr>
          <p:spPr bwMode="auto">
            <a:xfrm>
              <a:off x="5464" y="4197"/>
              <a:ext cx="8" cy="9"/>
            </a:xfrm>
            <a:custGeom>
              <a:avLst/>
              <a:gdLst>
                <a:gd name="T0" fmla="*/ 59 w 99"/>
                <a:gd name="T1" fmla="*/ 30 h 98"/>
                <a:gd name="T2" fmla="*/ 59 w 99"/>
                <a:gd name="T3" fmla="*/ 30 h 98"/>
                <a:gd name="T4" fmla="*/ 47 w 99"/>
                <a:gd name="T5" fmla="*/ 28 h 98"/>
                <a:gd name="T6" fmla="*/ 39 w 99"/>
                <a:gd name="T7" fmla="*/ 28 h 98"/>
                <a:gd name="T8" fmla="*/ 39 w 99"/>
                <a:gd name="T9" fmla="*/ 48 h 98"/>
                <a:gd name="T10" fmla="*/ 48 w 99"/>
                <a:gd name="T11" fmla="*/ 48 h 98"/>
                <a:gd name="T12" fmla="*/ 57 w 99"/>
                <a:gd name="T13" fmla="*/ 46 h 98"/>
                <a:gd name="T14" fmla="*/ 63 w 99"/>
                <a:gd name="T15" fmla="*/ 38 h 98"/>
                <a:gd name="T16" fmla="*/ 59 w 99"/>
                <a:gd name="T17" fmla="*/ 30 h 98"/>
                <a:gd name="T18" fmla="*/ 49 w 99"/>
                <a:gd name="T19" fmla="*/ 22 h 98"/>
                <a:gd name="T20" fmla="*/ 49 w 99"/>
                <a:gd name="T21" fmla="*/ 22 h 98"/>
                <a:gd name="T22" fmla="*/ 63 w 99"/>
                <a:gd name="T23" fmla="*/ 23 h 98"/>
                <a:gd name="T24" fmla="*/ 72 w 99"/>
                <a:gd name="T25" fmla="*/ 37 h 98"/>
                <a:gd name="T26" fmla="*/ 66 w 99"/>
                <a:gd name="T27" fmla="*/ 48 h 98"/>
                <a:gd name="T28" fmla="*/ 59 w 99"/>
                <a:gd name="T29" fmla="*/ 51 h 98"/>
                <a:gd name="T30" fmla="*/ 68 w 99"/>
                <a:gd name="T31" fmla="*/ 56 h 98"/>
                <a:gd name="T32" fmla="*/ 71 w 99"/>
                <a:gd name="T33" fmla="*/ 64 h 98"/>
                <a:gd name="T34" fmla="*/ 71 w 99"/>
                <a:gd name="T35" fmla="*/ 68 h 98"/>
                <a:gd name="T36" fmla="*/ 71 w 99"/>
                <a:gd name="T37" fmla="*/ 72 h 98"/>
                <a:gd name="T38" fmla="*/ 72 w 99"/>
                <a:gd name="T39" fmla="*/ 75 h 98"/>
                <a:gd name="T40" fmla="*/ 72 w 99"/>
                <a:gd name="T41" fmla="*/ 76 h 98"/>
                <a:gd name="T42" fmla="*/ 63 w 99"/>
                <a:gd name="T43" fmla="*/ 76 h 98"/>
                <a:gd name="T44" fmla="*/ 63 w 99"/>
                <a:gd name="T45" fmla="*/ 75 h 98"/>
                <a:gd name="T46" fmla="*/ 63 w 99"/>
                <a:gd name="T47" fmla="*/ 75 h 98"/>
                <a:gd name="T48" fmla="*/ 62 w 99"/>
                <a:gd name="T49" fmla="*/ 73 h 98"/>
                <a:gd name="T50" fmla="*/ 62 w 99"/>
                <a:gd name="T51" fmla="*/ 69 h 98"/>
                <a:gd name="T52" fmla="*/ 57 w 99"/>
                <a:gd name="T53" fmla="*/ 56 h 98"/>
                <a:gd name="T54" fmla="*/ 47 w 99"/>
                <a:gd name="T55" fmla="*/ 54 h 98"/>
                <a:gd name="T56" fmla="*/ 39 w 99"/>
                <a:gd name="T57" fmla="*/ 54 h 98"/>
                <a:gd name="T58" fmla="*/ 39 w 99"/>
                <a:gd name="T59" fmla="*/ 76 h 98"/>
                <a:gd name="T60" fmla="*/ 30 w 99"/>
                <a:gd name="T61" fmla="*/ 76 h 98"/>
                <a:gd name="T62" fmla="*/ 30 w 99"/>
                <a:gd name="T63" fmla="*/ 22 h 98"/>
                <a:gd name="T64" fmla="*/ 49 w 99"/>
                <a:gd name="T65" fmla="*/ 22 h 98"/>
                <a:gd name="T66" fmla="*/ 49 w 99"/>
                <a:gd name="T67" fmla="*/ 22 h 98"/>
                <a:gd name="T68" fmla="*/ 20 w 99"/>
                <a:gd name="T69" fmla="*/ 19 h 98"/>
                <a:gd name="T70" fmla="*/ 20 w 99"/>
                <a:gd name="T71" fmla="*/ 19 h 98"/>
                <a:gd name="T72" fmla="*/ 7 w 99"/>
                <a:gd name="T73" fmla="*/ 49 h 98"/>
                <a:gd name="T74" fmla="*/ 20 w 99"/>
                <a:gd name="T75" fmla="*/ 79 h 98"/>
                <a:gd name="T76" fmla="*/ 50 w 99"/>
                <a:gd name="T77" fmla="*/ 92 h 98"/>
                <a:gd name="T78" fmla="*/ 80 w 99"/>
                <a:gd name="T79" fmla="*/ 79 h 98"/>
                <a:gd name="T80" fmla="*/ 92 w 99"/>
                <a:gd name="T81" fmla="*/ 49 h 98"/>
                <a:gd name="T82" fmla="*/ 80 w 99"/>
                <a:gd name="T83" fmla="*/ 19 h 98"/>
                <a:gd name="T84" fmla="*/ 50 w 99"/>
                <a:gd name="T85" fmla="*/ 6 h 98"/>
                <a:gd name="T86" fmla="*/ 20 w 99"/>
                <a:gd name="T87" fmla="*/ 19 h 98"/>
                <a:gd name="T88" fmla="*/ 85 w 99"/>
                <a:gd name="T89" fmla="*/ 84 h 98"/>
                <a:gd name="T90" fmla="*/ 85 w 99"/>
                <a:gd name="T91" fmla="*/ 84 h 98"/>
                <a:gd name="T92" fmla="*/ 50 w 99"/>
                <a:gd name="T93" fmla="*/ 98 h 98"/>
                <a:gd name="T94" fmla="*/ 15 w 99"/>
                <a:gd name="T95" fmla="*/ 84 h 98"/>
                <a:gd name="T96" fmla="*/ 0 w 99"/>
                <a:gd name="T97" fmla="*/ 49 h 98"/>
                <a:gd name="T98" fmla="*/ 15 w 99"/>
                <a:gd name="T99" fmla="*/ 14 h 98"/>
                <a:gd name="T100" fmla="*/ 50 w 99"/>
                <a:gd name="T101" fmla="*/ 0 h 98"/>
                <a:gd name="T102" fmla="*/ 85 w 99"/>
                <a:gd name="T103" fmla="*/ 14 h 98"/>
                <a:gd name="T104" fmla="*/ 99 w 99"/>
                <a:gd name="T105" fmla="*/ 49 h 98"/>
                <a:gd name="T106" fmla="*/ 85 w 99"/>
                <a:gd name="T10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9" h="98">
                  <a:moveTo>
                    <a:pt x="59" y="30"/>
                  </a:moveTo>
                  <a:lnTo>
                    <a:pt x="59" y="30"/>
                  </a:lnTo>
                  <a:cubicBezTo>
                    <a:pt x="57" y="29"/>
                    <a:pt x="53" y="28"/>
                    <a:pt x="47" y="28"/>
                  </a:cubicBezTo>
                  <a:lnTo>
                    <a:pt x="39" y="28"/>
                  </a:lnTo>
                  <a:lnTo>
                    <a:pt x="39" y="48"/>
                  </a:lnTo>
                  <a:lnTo>
                    <a:pt x="48" y="48"/>
                  </a:lnTo>
                  <a:cubicBezTo>
                    <a:pt x="52" y="48"/>
                    <a:pt x="55" y="47"/>
                    <a:pt x="57" y="46"/>
                  </a:cubicBezTo>
                  <a:cubicBezTo>
                    <a:pt x="61" y="45"/>
                    <a:pt x="63" y="42"/>
                    <a:pt x="63" y="38"/>
                  </a:cubicBezTo>
                  <a:cubicBezTo>
                    <a:pt x="63" y="34"/>
                    <a:pt x="61" y="31"/>
                    <a:pt x="59" y="30"/>
                  </a:cubicBezTo>
                  <a:close/>
                  <a:moveTo>
                    <a:pt x="49" y="22"/>
                  </a:moveTo>
                  <a:lnTo>
                    <a:pt x="49" y="22"/>
                  </a:lnTo>
                  <a:cubicBezTo>
                    <a:pt x="55" y="22"/>
                    <a:pt x="60" y="22"/>
                    <a:pt x="63" y="23"/>
                  </a:cubicBezTo>
                  <a:cubicBezTo>
                    <a:pt x="69" y="26"/>
                    <a:pt x="72" y="30"/>
                    <a:pt x="72" y="37"/>
                  </a:cubicBezTo>
                  <a:cubicBezTo>
                    <a:pt x="72" y="42"/>
                    <a:pt x="70" y="46"/>
                    <a:pt x="66" y="48"/>
                  </a:cubicBezTo>
                  <a:cubicBezTo>
                    <a:pt x="65" y="49"/>
                    <a:pt x="62" y="50"/>
                    <a:pt x="59" y="51"/>
                  </a:cubicBezTo>
                  <a:cubicBezTo>
                    <a:pt x="63" y="51"/>
                    <a:pt x="66" y="53"/>
                    <a:pt x="68" y="56"/>
                  </a:cubicBezTo>
                  <a:cubicBezTo>
                    <a:pt x="70" y="59"/>
                    <a:pt x="71" y="62"/>
                    <a:pt x="71" y="64"/>
                  </a:cubicBezTo>
                  <a:lnTo>
                    <a:pt x="71" y="68"/>
                  </a:lnTo>
                  <a:cubicBezTo>
                    <a:pt x="71" y="69"/>
                    <a:pt x="71" y="71"/>
                    <a:pt x="71" y="72"/>
                  </a:cubicBezTo>
                  <a:cubicBezTo>
                    <a:pt x="71" y="74"/>
                    <a:pt x="71" y="75"/>
                    <a:pt x="72" y="75"/>
                  </a:cubicBezTo>
                  <a:lnTo>
                    <a:pt x="72" y="76"/>
                  </a:lnTo>
                  <a:lnTo>
                    <a:pt x="63" y="76"/>
                  </a:lnTo>
                  <a:cubicBezTo>
                    <a:pt x="63" y="76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lnTo>
                    <a:pt x="62" y="73"/>
                  </a:lnTo>
                  <a:lnTo>
                    <a:pt x="62" y="69"/>
                  </a:lnTo>
                  <a:cubicBezTo>
                    <a:pt x="62" y="62"/>
                    <a:pt x="61" y="58"/>
                    <a:pt x="57" y="56"/>
                  </a:cubicBezTo>
                  <a:cubicBezTo>
                    <a:pt x="55" y="55"/>
                    <a:pt x="52" y="54"/>
                    <a:pt x="47" y="54"/>
                  </a:cubicBezTo>
                  <a:lnTo>
                    <a:pt x="39" y="54"/>
                  </a:lnTo>
                  <a:lnTo>
                    <a:pt x="39" y="76"/>
                  </a:lnTo>
                  <a:lnTo>
                    <a:pt x="30" y="76"/>
                  </a:lnTo>
                  <a:lnTo>
                    <a:pt x="30" y="22"/>
                  </a:lnTo>
                  <a:lnTo>
                    <a:pt x="49" y="22"/>
                  </a:lnTo>
                  <a:lnTo>
                    <a:pt x="49" y="22"/>
                  </a:lnTo>
                  <a:close/>
                  <a:moveTo>
                    <a:pt x="20" y="19"/>
                  </a:moveTo>
                  <a:lnTo>
                    <a:pt x="20" y="19"/>
                  </a:lnTo>
                  <a:cubicBezTo>
                    <a:pt x="11" y="27"/>
                    <a:pt x="7" y="37"/>
                    <a:pt x="7" y="49"/>
                  </a:cubicBezTo>
                  <a:cubicBezTo>
                    <a:pt x="7" y="61"/>
                    <a:pt x="11" y="71"/>
                    <a:pt x="20" y="79"/>
                  </a:cubicBezTo>
                  <a:cubicBezTo>
                    <a:pt x="28" y="87"/>
                    <a:pt x="38" y="92"/>
                    <a:pt x="50" y="92"/>
                  </a:cubicBezTo>
                  <a:cubicBezTo>
                    <a:pt x="61" y="92"/>
                    <a:pt x="71" y="87"/>
                    <a:pt x="80" y="79"/>
                  </a:cubicBezTo>
                  <a:cubicBezTo>
                    <a:pt x="88" y="71"/>
                    <a:pt x="92" y="61"/>
                    <a:pt x="92" y="49"/>
                  </a:cubicBezTo>
                  <a:cubicBezTo>
                    <a:pt x="92" y="37"/>
                    <a:pt x="88" y="27"/>
                    <a:pt x="80" y="19"/>
                  </a:cubicBezTo>
                  <a:cubicBezTo>
                    <a:pt x="71" y="10"/>
                    <a:pt x="61" y="6"/>
                    <a:pt x="50" y="6"/>
                  </a:cubicBezTo>
                  <a:cubicBezTo>
                    <a:pt x="38" y="6"/>
                    <a:pt x="28" y="10"/>
                    <a:pt x="20" y="19"/>
                  </a:cubicBezTo>
                  <a:close/>
                  <a:moveTo>
                    <a:pt x="85" y="84"/>
                  </a:moveTo>
                  <a:lnTo>
                    <a:pt x="85" y="84"/>
                  </a:lnTo>
                  <a:cubicBezTo>
                    <a:pt x="75" y="94"/>
                    <a:pt x="63" y="98"/>
                    <a:pt x="50" y="98"/>
                  </a:cubicBezTo>
                  <a:cubicBezTo>
                    <a:pt x="36" y="98"/>
                    <a:pt x="24" y="94"/>
                    <a:pt x="15" y="84"/>
                  </a:cubicBezTo>
                  <a:cubicBezTo>
                    <a:pt x="5" y="74"/>
                    <a:pt x="0" y="63"/>
                    <a:pt x="0" y="49"/>
                  </a:cubicBezTo>
                  <a:cubicBezTo>
                    <a:pt x="0" y="35"/>
                    <a:pt x="5" y="24"/>
                    <a:pt x="15" y="14"/>
                  </a:cubicBezTo>
                  <a:cubicBezTo>
                    <a:pt x="24" y="4"/>
                    <a:pt x="36" y="0"/>
                    <a:pt x="50" y="0"/>
                  </a:cubicBezTo>
                  <a:cubicBezTo>
                    <a:pt x="63" y="0"/>
                    <a:pt x="75" y="4"/>
                    <a:pt x="85" y="14"/>
                  </a:cubicBezTo>
                  <a:cubicBezTo>
                    <a:pt x="94" y="24"/>
                    <a:pt x="99" y="35"/>
                    <a:pt x="99" y="49"/>
                  </a:cubicBezTo>
                  <a:cubicBezTo>
                    <a:pt x="99" y="63"/>
                    <a:pt x="94" y="74"/>
                    <a:pt x="85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457200" y="8743301"/>
            <a:ext cx="297180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© 2016 Teradata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879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173038" indent="-173038" algn="l" defTabSz="914400" rtl="0" eaLnBrk="1" latinLnBrk="0" hangingPunct="1">
      <a:lnSpc>
        <a:spcPct val="95000"/>
      </a:lnSpc>
      <a:spcBef>
        <a:spcPts val="4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84163" indent="-111125" algn="l" defTabSz="914400" rtl="0" eaLnBrk="1" latinLnBrk="0" hangingPunct="1">
      <a:lnSpc>
        <a:spcPct val="85000"/>
      </a:lnSpc>
      <a:spcBef>
        <a:spcPts val="1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01638" indent="-117475" algn="l" defTabSz="914400" rtl="0" eaLnBrk="1" latinLnBrk="0" hangingPunct="1">
      <a:lnSpc>
        <a:spcPct val="85000"/>
      </a:lnSpc>
      <a:spcBef>
        <a:spcPts val="1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12763" indent="-111125" algn="l" defTabSz="914400" rtl="0" eaLnBrk="1" latinLnBrk="0" hangingPunct="1">
      <a:lnSpc>
        <a:spcPct val="85000"/>
      </a:lnSpc>
      <a:spcBef>
        <a:spcPts val="1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630238" indent="-117475" algn="l" defTabSz="914400" rtl="0" eaLnBrk="1" latinLnBrk="0" hangingPunct="1">
      <a:lnSpc>
        <a:spcPct val="85000"/>
      </a:lnSpc>
      <a:spcBef>
        <a:spcPts val="1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2016 Teradata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89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Several alternative title slide layouts are available </a:t>
            </a:r>
            <a:r>
              <a:rPr lang="en-US" baseline="0" dirty="0"/>
              <a:t>toward the end of this template deck.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2016 Teradata</a:t>
            </a:r>
          </a:p>
        </p:txBody>
      </p:sp>
    </p:spTree>
    <p:extLst>
      <p:ext uri="{BB962C8B-B14F-4D97-AF65-F5344CB8AC3E}">
        <p14:creationId xmlns:p14="http://schemas.microsoft.com/office/powerpoint/2010/main" val="746089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2016 Teradata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10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2016 Teradata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845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terna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1765762"/>
            <a:ext cx="9144000" cy="1611980"/>
          </a:xfrm>
          <a:solidFill>
            <a:schemeClr val="accent1">
              <a:alpha val="90000"/>
            </a:schemeClr>
          </a:solidFill>
        </p:spPr>
        <p:txBody>
          <a:bodyPr lIns="457200" tIns="137160" rIns="457200" bIns="13716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tabLst>
                <a:tab pos="457200" algn="l"/>
              </a:tabLst>
              <a:defRPr sz="24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457200" y="0"/>
            <a:ext cx="2438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4"/>
          <p:cNvGrpSpPr>
            <a:grpSpLocks noChangeAspect="1"/>
          </p:cNvGrpSpPr>
          <p:nvPr userDrawn="1"/>
        </p:nvGrpSpPr>
        <p:grpSpPr bwMode="auto">
          <a:xfrm>
            <a:off x="994117" y="305466"/>
            <a:ext cx="1362335" cy="305001"/>
            <a:chOff x="5137" y="4139"/>
            <a:chExt cx="335" cy="75"/>
          </a:xfrm>
          <a:solidFill>
            <a:schemeClr val="bg1"/>
          </a:solidFill>
        </p:grpSpPr>
        <p:sp>
          <p:nvSpPr>
            <p:cNvPr id="13" name="Freeform 5"/>
            <p:cNvSpPr>
              <a:spLocks noEditPoints="1"/>
            </p:cNvSpPr>
            <p:nvPr userDrawn="1"/>
          </p:nvSpPr>
          <p:spPr bwMode="auto">
            <a:xfrm>
              <a:off x="5137" y="4139"/>
              <a:ext cx="324" cy="75"/>
            </a:xfrm>
            <a:custGeom>
              <a:avLst/>
              <a:gdLst>
                <a:gd name="T0" fmla="*/ 660 w 3745"/>
                <a:gd name="T1" fmla="*/ 0 h 863"/>
                <a:gd name="T2" fmla="*/ 0 w 3745"/>
                <a:gd name="T3" fmla="*/ 73 h 863"/>
                <a:gd name="T4" fmla="*/ 292 w 3745"/>
                <a:gd name="T5" fmla="*/ 804 h 863"/>
                <a:gd name="T6" fmla="*/ 399 w 3745"/>
                <a:gd name="T7" fmla="*/ 863 h 863"/>
                <a:gd name="T8" fmla="*/ 637 w 3745"/>
                <a:gd name="T9" fmla="*/ 73 h 863"/>
                <a:gd name="T10" fmla="*/ 660 w 3745"/>
                <a:gd name="T11" fmla="*/ 0 h 863"/>
                <a:gd name="T12" fmla="*/ 2673 w 3745"/>
                <a:gd name="T13" fmla="*/ 181 h 863"/>
                <a:gd name="T14" fmla="*/ 2408 w 3745"/>
                <a:gd name="T15" fmla="*/ 768 h 863"/>
                <a:gd name="T16" fmla="*/ 2522 w 3745"/>
                <a:gd name="T17" fmla="*/ 729 h 863"/>
                <a:gd name="T18" fmla="*/ 2698 w 3745"/>
                <a:gd name="T19" fmla="*/ 596 h 863"/>
                <a:gd name="T20" fmla="*/ 2590 w 3745"/>
                <a:gd name="T21" fmla="*/ 533 h 863"/>
                <a:gd name="T22" fmla="*/ 2812 w 3745"/>
                <a:gd name="T23" fmla="*/ 729 h 863"/>
                <a:gd name="T24" fmla="*/ 2941 w 3745"/>
                <a:gd name="T25" fmla="*/ 768 h 863"/>
                <a:gd name="T26" fmla="*/ 2673 w 3745"/>
                <a:gd name="T27" fmla="*/ 181 h 863"/>
                <a:gd name="T28" fmla="*/ 3529 w 3745"/>
                <a:gd name="T29" fmla="*/ 203 h 863"/>
                <a:gd name="T30" fmla="*/ 3425 w 3745"/>
                <a:gd name="T31" fmla="*/ 203 h 863"/>
                <a:gd name="T32" fmla="*/ 3252 w 3745"/>
                <a:gd name="T33" fmla="*/ 768 h 863"/>
                <a:gd name="T34" fmla="*/ 3374 w 3745"/>
                <a:gd name="T35" fmla="*/ 596 h 863"/>
                <a:gd name="T36" fmla="*/ 3483 w 3745"/>
                <a:gd name="T37" fmla="*/ 533 h 863"/>
                <a:gd name="T38" fmla="*/ 3473 w 3745"/>
                <a:gd name="T39" fmla="*/ 310 h 863"/>
                <a:gd name="T40" fmla="*/ 3695 w 3745"/>
                <a:gd name="T41" fmla="*/ 768 h 863"/>
                <a:gd name="T42" fmla="*/ 3529 w 3745"/>
                <a:gd name="T43" fmla="*/ 203 h 863"/>
                <a:gd name="T44" fmla="*/ 1655 w 3745"/>
                <a:gd name="T45" fmla="*/ 181 h 863"/>
                <a:gd name="T46" fmla="*/ 1603 w 3745"/>
                <a:gd name="T47" fmla="*/ 203 h 863"/>
                <a:gd name="T48" fmla="*/ 1247 w 3745"/>
                <a:gd name="T49" fmla="*/ 515 h 863"/>
                <a:gd name="T50" fmla="*/ 1374 w 3745"/>
                <a:gd name="T51" fmla="*/ 336 h 863"/>
                <a:gd name="T52" fmla="*/ 969 w 3745"/>
                <a:gd name="T53" fmla="*/ 189 h 863"/>
                <a:gd name="T54" fmla="*/ 737 w 3745"/>
                <a:gd name="T55" fmla="*/ 704 h 863"/>
                <a:gd name="T56" fmla="*/ 625 w 3745"/>
                <a:gd name="T57" fmla="*/ 488 h 863"/>
                <a:gd name="T58" fmla="*/ 816 w 3745"/>
                <a:gd name="T59" fmla="*/ 424 h 863"/>
                <a:gd name="T60" fmla="*/ 625 w 3745"/>
                <a:gd name="T61" fmla="*/ 253 h 863"/>
                <a:gd name="T62" fmla="*/ 897 w 3745"/>
                <a:gd name="T63" fmla="*/ 189 h 863"/>
                <a:gd name="T64" fmla="*/ 520 w 3745"/>
                <a:gd name="T65" fmla="*/ 590 h 863"/>
                <a:gd name="T66" fmla="*/ 1074 w 3745"/>
                <a:gd name="T67" fmla="*/ 766 h 863"/>
                <a:gd name="T68" fmla="*/ 1149 w 3745"/>
                <a:gd name="T69" fmla="*/ 253 h 863"/>
                <a:gd name="T70" fmla="*/ 1271 w 3745"/>
                <a:gd name="T71" fmla="*/ 387 h 863"/>
                <a:gd name="T72" fmla="*/ 1110 w 3745"/>
                <a:gd name="T73" fmla="*/ 461 h 863"/>
                <a:gd name="T74" fmla="*/ 1338 w 3745"/>
                <a:gd name="T75" fmla="*/ 768 h 863"/>
                <a:gd name="T76" fmla="*/ 1505 w 3745"/>
                <a:gd name="T77" fmla="*/ 729 h 863"/>
                <a:gd name="T78" fmla="*/ 1680 w 3745"/>
                <a:gd name="T79" fmla="*/ 596 h 863"/>
                <a:gd name="T80" fmla="*/ 1573 w 3745"/>
                <a:gd name="T81" fmla="*/ 533 h 863"/>
                <a:gd name="T82" fmla="*/ 1795 w 3745"/>
                <a:gd name="T83" fmla="*/ 729 h 863"/>
                <a:gd name="T84" fmla="*/ 1923 w 3745"/>
                <a:gd name="T85" fmla="*/ 768 h 863"/>
                <a:gd name="T86" fmla="*/ 1655 w 3745"/>
                <a:gd name="T87" fmla="*/ 181 h 863"/>
                <a:gd name="T88" fmla="*/ 2304 w 3745"/>
                <a:gd name="T89" fmla="*/ 530 h 863"/>
                <a:gd name="T90" fmla="*/ 2068 w 3745"/>
                <a:gd name="T91" fmla="*/ 704 h 863"/>
                <a:gd name="T92" fmla="*/ 2159 w 3745"/>
                <a:gd name="T93" fmla="*/ 253 h 863"/>
                <a:gd name="T94" fmla="*/ 2304 w 3745"/>
                <a:gd name="T95" fmla="*/ 530 h 863"/>
                <a:gd name="T96" fmla="*/ 2409 w 3745"/>
                <a:gd name="T97" fmla="*/ 432 h 863"/>
                <a:gd name="T98" fmla="*/ 2159 w 3745"/>
                <a:gd name="T99" fmla="*/ 189 h 863"/>
                <a:gd name="T100" fmla="*/ 1963 w 3745"/>
                <a:gd name="T101" fmla="*/ 709 h 863"/>
                <a:gd name="T102" fmla="*/ 2159 w 3745"/>
                <a:gd name="T103" fmla="*/ 768 h 863"/>
                <a:gd name="T104" fmla="*/ 2409 w 3745"/>
                <a:gd name="T105" fmla="*/ 530 h 863"/>
                <a:gd name="T106" fmla="*/ 2409 w 3745"/>
                <a:gd name="T107" fmla="*/ 432 h 863"/>
                <a:gd name="T108" fmla="*/ 3332 w 3745"/>
                <a:gd name="T109" fmla="*/ 190 h 863"/>
                <a:gd name="T110" fmla="*/ 2831 w 3745"/>
                <a:gd name="T111" fmla="*/ 254 h 863"/>
                <a:gd name="T112" fmla="*/ 3028 w 3745"/>
                <a:gd name="T113" fmla="*/ 710 h 863"/>
                <a:gd name="T114" fmla="*/ 3135 w 3745"/>
                <a:gd name="T115" fmla="*/ 768 h 863"/>
                <a:gd name="T116" fmla="*/ 3313 w 3745"/>
                <a:gd name="T117" fmla="*/ 25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5" h="863">
                  <a:moveTo>
                    <a:pt x="660" y="0"/>
                  </a:moveTo>
                  <a:lnTo>
                    <a:pt x="660" y="0"/>
                  </a:lnTo>
                  <a:lnTo>
                    <a:pt x="22" y="0"/>
                  </a:lnTo>
                  <a:lnTo>
                    <a:pt x="0" y="73"/>
                  </a:lnTo>
                  <a:lnTo>
                    <a:pt x="292" y="73"/>
                  </a:lnTo>
                  <a:lnTo>
                    <a:pt x="292" y="804"/>
                  </a:lnTo>
                  <a:cubicBezTo>
                    <a:pt x="292" y="843"/>
                    <a:pt x="316" y="863"/>
                    <a:pt x="360" y="863"/>
                  </a:cubicBezTo>
                  <a:lnTo>
                    <a:pt x="399" y="863"/>
                  </a:lnTo>
                  <a:lnTo>
                    <a:pt x="399" y="73"/>
                  </a:lnTo>
                  <a:lnTo>
                    <a:pt x="637" y="73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2673" y="181"/>
                  </a:moveTo>
                  <a:lnTo>
                    <a:pt x="2673" y="181"/>
                  </a:lnTo>
                  <a:cubicBezTo>
                    <a:pt x="2647" y="181"/>
                    <a:pt x="2626" y="190"/>
                    <a:pt x="2621" y="203"/>
                  </a:cubicBezTo>
                  <a:lnTo>
                    <a:pt x="2408" y="768"/>
                  </a:lnTo>
                  <a:lnTo>
                    <a:pt x="2448" y="768"/>
                  </a:lnTo>
                  <a:cubicBezTo>
                    <a:pt x="2491" y="768"/>
                    <a:pt x="2509" y="764"/>
                    <a:pt x="2522" y="729"/>
                  </a:cubicBezTo>
                  <a:lnTo>
                    <a:pt x="2570" y="596"/>
                  </a:lnTo>
                  <a:lnTo>
                    <a:pt x="2698" y="596"/>
                  </a:lnTo>
                  <a:lnTo>
                    <a:pt x="2679" y="533"/>
                  </a:lnTo>
                  <a:lnTo>
                    <a:pt x="2590" y="533"/>
                  </a:lnTo>
                  <a:lnTo>
                    <a:pt x="2669" y="310"/>
                  </a:lnTo>
                  <a:lnTo>
                    <a:pt x="2812" y="729"/>
                  </a:lnTo>
                  <a:cubicBezTo>
                    <a:pt x="2824" y="764"/>
                    <a:pt x="2845" y="768"/>
                    <a:pt x="2891" y="768"/>
                  </a:cubicBezTo>
                  <a:lnTo>
                    <a:pt x="2941" y="768"/>
                  </a:lnTo>
                  <a:lnTo>
                    <a:pt x="2725" y="203"/>
                  </a:lnTo>
                  <a:cubicBezTo>
                    <a:pt x="2720" y="190"/>
                    <a:pt x="2697" y="181"/>
                    <a:pt x="2673" y="181"/>
                  </a:cubicBezTo>
                  <a:close/>
                  <a:moveTo>
                    <a:pt x="3529" y="203"/>
                  </a:moveTo>
                  <a:lnTo>
                    <a:pt x="3529" y="203"/>
                  </a:lnTo>
                  <a:cubicBezTo>
                    <a:pt x="3524" y="190"/>
                    <a:pt x="3501" y="181"/>
                    <a:pt x="3477" y="181"/>
                  </a:cubicBezTo>
                  <a:cubicBezTo>
                    <a:pt x="3451" y="181"/>
                    <a:pt x="3430" y="190"/>
                    <a:pt x="3425" y="203"/>
                  </a:cubicBezTo>
                  <a:lnTo>
                    <a:pt x="3212" y="768"/>
                  </a:lnTo>
                  <a:lnTo>
                    <a:pt x="3252" y="768"/>
                  </a:lnTo>
                  <a:cubicBezTo>
                    <a:pt x="3294" y="768"/>
                    <a:pt x="3313" y="764"/>
                    <a:pt x="3326" y="729"/>
                  </a:cubicBezTo>
                  <a:lnTo>
                    <a:pt x="3374" y="596"/>
                  </a:lnTo>
                  <a:lnTo>
                    <a:pt x="3502" y="596"/>
                  </a:lnTo>
                  <a:lnTo>
                    <a:pt x="3483" y="533"/>
                  </a:lnTo>
                  <a:lnTo>
                    <a:pt x="3394" y="533"/>
                  </a:lnTo>
                  <a:lnTo>
                    <a:pt x="3473" y="310"/>
                  </a:lnTo>
                  <a:lnTo>
                    <a:pt x="3616" y="729"/>
                  </a:lnTo>
                  <a:cubicBezTo>
                    <a:pt x="3628" y="764"/>
                    <a:pt x="3649" y="768"/>
                    <a:pt x="3695" y="768"/>
                  </a:cubicBezTo>
                  <a:lnTo>
                    <a:pt x="3745" y="768"/>
                  </a:lnTo>
                  <a:lnTo>
                    <a:pt x="3529" y="203"/>
                  </a:lnTo>
                  <a:lnTo>
                    <a:pt x="3529" y="203"/>
                  </a:lnTo>
                  <a:close/>
                  <a:moveTo>
                    <a:pt x="1655" y="181"/>
                  </a:moveTo>
                  <a:lnTo>
                    <a:pt x="1655" y="181"/>
                  </a:lnTo>
                  <a:cubicBezTo>
                    <a:pt x="1630" y="181"/>
                    <a:pt x="1608" y="190"/>
                    <a:pt x="1603" y="203"/>
                  </a:cubicBezTo>
                  <a:lnTo>
                    <a:pt x="1399" y="746"/>
                  </a:lnTo>
                  <a:lnTo>
                    <a:pt x="1247" y="515"/>
                  </a:lnTo>
                  <a:cubicBezTo>
                    <a:pt x="1327" y="501"/>
                    <a:pt x="1374" y="459"/>
                    <a:pt x="1374" y="387"/>
                  </a:cubicBezTo>
                  <a:lnTo>
                    <a:pt x="1374" y="336"/>
                  </a:lnTo>
                  <a:cubicBezTo>
                    <a:pt x="1374" y="232"/>
                    <a:pt x="1277" y="189"/>
                    <a:pt x="1149" y="189"/>
                  </a:cubicBezTo>
                  <a:lnTo>
                    <a:pt x="969" y="189"/>
                  </a:lnTo>
                  <a:lnTo>
                    <a:pt x="969" y="704"/>
                  </a:lnTo>
                  <a:lnTo>
                    <a:pt x="737" y="704"/>
                  </a:lnTo>
                  <a:cubicBezTo>
                    <a:pt x="646" y="704"/>
                    <a:pt x="625" y="684"/>
                    <a:pt x="625" y="590"/>
                  </a:cubicBezTo>
                  <a:lnTo>
                    <a:pt x="625" y="488"/>
                  </a:lnTo>
                  <a:lnTo>
                    <a:pt x="797" y="488"/>
                  </a:lnTo>
                  <a:lnTo>
                    <a:pt x="816" y="424"/>
                  </a:lnTo>
                  <a:lnTo>
                    <a:pt x="625" y="424"/>
                  </a:lnTo>
                  <a:lnTo>
                    <a:pt x="625" y="253"/>
                  </a:lnTo>
                  <a:lnTo>
                    <a:pt x="878" y="253"/>
                  </a:lnTo>
                  <a:lnTo>
                    <a:pt x="897" y="189"/>
                  </a:lnTo>
                  <a:lnTo>
                    <a:pt x="520" y="189"/>
                  </a:lnTo>
                  <a:lnTo>
                    <a:pt x="520" y="590"/>
                  </a:lnTo>
                  <a:cubicBezTo>
                    <a:pt x="520" y="724"/>
                    <a:pt x="552" y="768"/>
                    <a:pt x="735" y="768"/>
                  </a:cubicBezTo>
                  <a:lnTo>
                    <a:pt x="1074" y="766"/>
                  </a:lnTo>
                  <a:lnTo>
                    <a:pt x="1074" y="253"/>
                  </a:lnTo>
                  <a:lnTo>
                    <a:pt x="1149" y="253"/>
                  </a:lnTo>
                  <a:cubicBezTo>
                    <a:pt x="1230" y="253"/>
                    <a:pt x="1271" y="282"/>
                    <a:pt x="1271" y="337"/>
                  </a:cubicBezTo>
                  <a:lnTo>
                    <a:pt x="1271" y="387"/>
                  </a:lnTo>
                  <a:cubicBezTo>
                    <a:pt x="1271" y="443"/>
                    <a:pt x="1220" y="461"/>
                    <a:pt x="1157" y="461"/>
                  </a:cubicBezTo>
                  <a:lnTo>
                    <a:pt x="1110" y="461"/>
                  </a:lnTo>
                  <a:lnTo>
                    <a:pt x="1269" y="733"/>
                  </a:lnTo>
                  <a:cubicBezTo>
                    <a:pt x="1287" y="765"/>
                    <a:pt x="1296" y="768"/>
                    <a:pt x="1338" y="768"/>
                  </a:cubicBezTo>
                  <a:lnTo>
                    <a:pt x="1430" y="768"/>
                  </a:lnTo>
                  <a:cubicBezTo>
                    <a:pt x="1473" y="768"/>
                    <a:pt x="1492" y="764"/>
                    <a:pt x="1505" y="729"/>
                  </a:cubicBezTo>
                  <a:lnTo>
                    <a:pt x="1552" y="596"/>
                  </a:lnTo>
                  <a:lnTo>
                    <a:pt x="1680" y="596"/>
                  </a:lnTo>
                  <a:lnTo>
                    <a:pt x="1661" y="533"/>
                  </a:lnTo>
                  <a:lnTo>
                    <a:pt x="1573" y="533"/>
                  </a:lnTo>
                  <a:lnTo>
                    <a:pt x="1652" y="310"/>
                  </a:lnTo>
                  <a:lnTo>
                    <a:pt x="1795" y="729"/>
                  </a:lnTo>
                  <a:cubicBezTo>
                    <a:pt x="1807" y="764"/>
                    <a:pt x="1827" y="768"/>
                    <a:pt x="1873" y="768"/>
                  </a:cubicBezTo>
                  <a:lnTo>
                    <a:pt x="1923" y="768"/>
                  </a:lnTo>
                  <a:lnTo>
                    <a:pt x="1707" y="203"/>
                  </a:lnTo>
                  <a:cubicBezTo>
                    <a:pt x="1702" y="190"/>
                    <a:pt x="1679" y="181"/>
                    <a:pt x="1655" y="181"/>
                  </a:cubicBezTo>
                  <a:close/>
                  <a:moveTo>
                    <a:pt x="2304" y="530"/>
                  </a:moveTo>
                  <a:lnTo>
                    <a:pt x="2304" y="530"/>
                  </a:lnTo>
                  <a:cubicBezTo>
                    <a:pt x="2304" y="647"/>
                    <a:pt x="2266" y="704"/>
                    <a:pt x="2162" y="704"/>
                  </a:cubicBezTo>
                  <a:lnTo>
                    <a:pt x="2068" y="704"/>
                  </a:lnTo>
                  <a:lnTo>
                    <a:pt x="2068" y="253"/>
                  </a:lnTo>
                  <a:lnTo>
                    <a:pt x="2159" y="253"/>
                  </a:lnTo>
                  <a:cubicBezTo>
                    <a:pt x="2266" y="253"/>
                    <a:pt x="2304" y="316"/>
                    <a:pt x="2304" y="433"/>
                  </a:cubicBezTo>
                  <a:lnTo>
                    <a:pt x="2304" y="530"/>
                  </a:lnTo>
                  <a:lnTo>
                    <a:pt x="2304" y="530"/>
                  </a:lnTo>
                  <a:close/>
                  <a:moveTo>
                    <a:pt x="2409" y="432"/>
                  </a:moveTo>
                  <a:lnTo>
                    <a:pt x="2409" y="432"/>
                  </a:lnTo>
                  <a:cubicBezTo>
                    <a:pt x="2409" y="270"/>
                    <a:pt x="2326" y="189"/>
                    <a:pt x="2159" y="189"/>
                  </a:cubicBezTo>
                  <a:lnTo>
                    <a:pt x="1963" y="189"/>
                  </a:lnTo>
                  <a:lnTo>
                    <a:pt x="1963" y="709"/>
                  </a:lnTo>
                  <a:cubicBezTo>
                    <a:pt x="1963" y="748"/>
                    <a:pt x="1984" y="768"/>
                    <a:pt x="2029" y="768"/>
                  </a:cubicBezTo>
                  <a:lnTo>
                    <a:pt x="2159" y="768"/>
                  </a:lnTo>
                  <a:lnTo>
                    <a:pt x="2180" y="767"/>
                  </a:lnTo>
                  <a:cubicBezTo>
                    <a:pt x="2337" y="761"/>
                    <a:pt x="2409" y="693"/>
                    <a:pt x="2409" y="530"/>
                  </a:cubicBezTo>
                  <a:lnTo>
                    <a:pt x="2409" y="432"/>
                  </a:lnTo>
                  <a:lnTo>
                    <a:pt x="2409" y="432"/>
                  </a:lnTo>
                  <a:close/>
                  <a:moveTo>
                    <a:pt x="3332" y="190"/>
                  </a:moveTo>
                  <a:lnTo>
                    <a:pt x="3332" y="190"/>
                  </a:lnTo>
                  <a:lnTo>
                    <a:pt x="2851" y="190"/>
                  </a:lnTo>
                  <a:lnTo>
                    <a:pt x="2831" y="254"/>
                  </a:lnTo>
                  <a:lnTo>
                    <a:pt x="3028" y="254"/>
                  </a:lnTo>
                  <a:lnTo>
                    <a:pt x="3028" y="710"/>
                  </a:lnTo>
                  <a:cubicBezTo>
                    <a:pt x="3028" y="749"/>
                    <a:pt x="3052" y="768"/>
                    <a:pt x="3096" y="768"/>
                  </a:cubicBezTo>
                  <a:lnTo>
                    <a:pt x="3135" y="768"/>
                  </a:lnTo>
                  <a:lnTo>
                    <a:pt x="3135" y="254"/>
                  </a:lnTo>
                  <a:lnTo>
                    <a:pt x="3313" y="254"/>
                  </a:lnTo>
                  <a:lnTo>
                    <a:pt x="3332" y="1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/>
            <p:cNvSpPr>
              <a:spLocks noEditPoints="1"/>
            </p:cNvSpPr>
            <p:nvPr userDrawn="1"/>
          </p:nvSpPr>
          <p:spPr bwMode="auto">
            <a:xfrm>
              <a:off x="5464" y="4197"/>
              <a:ext cx="8" cy="9"/>
            </a:xfrm>
            <a:custGeom>
              <a:avLst/>
              <a:gdLst>
                <a:gd name="T0" fmla="*/ 59 w 99"/>
                <a:gd name="T1" fmla="*/ 30 h 98"/>
                <a:gd name="T2" fmla="*/ 59 w 99"/>
                <a:gd name="T3" fmla="*/ 30 h 98"/>
                <a:gd name="T4" fmla="*/ 47 w 99"/>
                <a:gd name="T5" fmla="*/ 28 h 98"/>
                <a:gd name="T6" fmla="*/ 39 w 99"/>
                <a:gd name="T7" fmla="*/ 28 h 98"/>
                <a:gd name="T8" fmla="*/ 39 w 99"/>
                <a:gd name="T9" fmla="*/ 48 h 98"/>
                <a:gd name="T10" fmla="*/ 48 w 99"/>
                <a:gd name="T11" fmla="*/ 48 h 98"/>
                <a:gd name="T12" fmla="*/ 57 w 99"/>
                <a:gd name="T13" fmla="*/ 46 h 98"/>
                <a:gd name="T14" fmla="*/ 63 w 99"/>
                <a:gd name="T15" fmla="*/ 38 h 98"/>
                <a:gd name="T16" fmla="*/ 59 w 99"/>
                <a:gd name="T17" fmla="*/ 30 h 98"/>
                <a:gd name="T18" fmla="*/ 49 w 99"/>
                <a:gd name="T19" fmla="*/ 22 h 98"/>
                <a:gd name="T20" fmla="*/ 49 w 99"/>
                <a:gd name="T21" fmla="*/ 22 h 98"/>
                <a:gd name="T22" fmla="*/ 63 w 99"/>
                <a:gd name="T23" fmla="*/ 23 h 98"/>
                <a:gd name="T24" fmla="*/ 72 w 99"/>
                <a:gd name="T25" fmla="*/ 37 h 98"/>
                <a:gd name="T26" fmla="*/ 66 w 99"/>
                <a:gd name="T27" fmla="*/ 48 h 98"/>
                <a:gd name="T28" fmla="*/ 59 w 99"/>
                <a:gd name="T29" fmla="*/ 51 h 98"/>
                <a:gd name="T30" fmla="*/ 68 w 99"/>
                <a:gd name="T31" fmla="*/ 56 h 98"/>
                <a:gd name="T32" fmla="*/ 71 w 99"/>
                <a:gd name="T33" fmla="*/ 64 h 98"/>
                <a:gd name="T34" fmla="*/ 71 w 99"/>
                <a:gd name="T35" fmla="*/ 68 h 98"/>
                <a:gd name="T36" fmla="*/ 71 w 99"/>
                <a:gd name="T37" fmla="*/ 72 h 98"/>
                <a:gd name="T38" fmla="*/ 72 w 99"/>
                <a:gd name="T39" fmla="*/ 75 h 98"/>
                <a:gd name="T40" fmla="*/ 72 w 99"/>
                <a:gd name="T41" fmla="*/ 76 h 98"/>
                <a:gd name="T42" fmla="*/ 63 w 99"/>
                <a:gd name="T43" fmla="*/ 76 h 98"/>
                <a:gd name="T44" fmla="*/ 63 w 99"/>
                <a:gd name="T45" fmla="*/ 75 h 98"/>
                <a:gd name="T46" fmla="*/ 63 w 99"/>
                <a:gd name="T47" fmla="*/ 75 h 98"/>
                <a:gd name="T48" fmla="*/ 62 w 99"/>
                <a:gd name="T49" fmla="*/ 73 h 98"/>
                <a:gd name="T50" fmla="*/ 62 w 99"/>
                <a:gd name="T51" fmla="*/ 69 h 98"/>
                <a:gd name="T52" fmla="*/ 57 w 99"/>
                <a:gd name="T53" fmla="*/ 56 h 98"/>
                <a:gd name="T54" fmla="*/ 47 w 99"/>
                <a:gd name="T55" fmla="*/ 54 h 98"/>
                <a:gd name="T56" fmla="*/ 39 w 99"/>
                <a:gd name="T57" fmla="*/ 54 h 98"/>
                <a:gd name="T58" fmla="*/ 39 w 99"/>
                <a:gd name="T59" fmla="*/ 76 h 98"/>
                <a:gd name="T60" fmla="*/ 30 w 99"/>
                <a:gd name="T61" fmla="*/ 76 h 98"/>
                <a:gd name="T62" fmla="*/ 30 w 99"/>
                <a:gd name="T63" fmla="*/ 22 h 98"/>
                <a:gd name="T64" fmla="*/ 49 w 99"/>
                <a:gd name="T65" fmla="*/ 22 h 98"/>
                <a:gd name="T66" fmla="*/ 49 w 99"/>
                <a:gd name="T67" fmla="*/ 22 h 98"/>
                <a:gd name="T68" fmla="*/ 20 w 99"/>
                <a:gd name="T69" fmla="*/ 19 h 98"/>
                <a:gd name="T70" fmla="*/ 20 w 99"/>
                <a:gd name="T71" fmla="*/ 19 h 98"/>
                <a:gd name="T72" fmla="*/ 7 w 99"/>
                <a:gd name="T73" fmla="*/ 49 h 98"/>
                <a:gd name="T74" fmla="*/ 20 w 99"/>
                <a:gd name="T75" fmla="*/ 79 h 98"/>
                <a:gd name="T76" fmla="*/ 50 w 99"/>
                <a:gd name="T77" fmla="*/ 92 h 98"/>
                <a:gd name="T78" fmla="*/ 80 w 99"/>
                <a:gd name="T79" fmla="*/ 79 h 98"/>
                <a:gd name="T80" fmla="*/ 92 w 99"/>
                <a:gd name="T81" fmla="*/ 49 h 98"/>
                <a:gd name="T82" fmla="*/ 80 w 99"/>
                <a:gd name="T83" fmla="*/ 19 h 98"/>
                <a:gd name="T84" fmla="*/ 50 w 99"/>
                <a:gd name="T85" fmla="*/ 6 h 98"/>
                <a:gd name="T86" fmla="*/ 20 w 99"/>
                <a:gd name="T87" fmla="*/ 19 h 98"/>
                <a:gd name="T88" fmla="*/ 85 w 99"/>
                <a:gd name="T89" fmla="*/ 84 h 98"/>
                <a:gd name="T90" fmla="*/ 85 w 99"/>
                <a:gd name="T91" fmla="*/ 84 h 98"/>
                <a:gd name="T92" fmla="*/ 50 w 99"/>
                <a:gd name="T93" fmla="*/ 98 h 98"/>
                <a:gd name="T94" fmla="*/ 15 w 99"/>
                <a:gd name="T95" fmla="*/ 84 h 98"/>
                <a:gd name="T96" fmla="*/ 0 w 99"/>
                <a:gd name="T97" fmla="*/ 49 h 98"/>
                <a:gd name="T98" fmla="*/ 15 w 99"/>
                <a:gd name="T99" fmla="*/ 14 h 98"/>
                <a:gd name="T100" fmla="*/ 50 w 99"/>
                <a:gd name="T101" fmla="*/ 0 h 98"/>
                <a:gd name="T102" fmla="*/ 85 w 99"/>
                <a:gd name="T103" fmla="*/ 14 h 98"/>
                <a:gd name="T104" fmla="*/ 99 w 99"/>
                <a:gd name="T105" fmla="*/ 49 h 98"/>
                <a:gd name="T106" fmla="*/ 85 w 99"/>
                <a:gd name="T10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9" h="98">
                  <a:moveTo>
                    <a:pt x="59" y="30"/>
                  </a:moveTo>
                  <a:lnTo>
                    <a:pt x="59" y="30"/>
                  </a:lnTo>
                  <a:cubicBezTo>
                    <a:pt x="57" y="29"/>
                    <a:pt x="53" y="28"/>
                    <a:pt x="47" y="28"/>
                  </a:cubicBezTo>
                  <a:lnTo>
                    <a:pt x="39" y="28"/>
                  </a:lnTo>
                  <a:lnTo>
                    <a:pt x="39" y="48"/>
                  </a:lnTo>
                  <a:lnTo>
                    <a:pt x="48" y="48"/>
                  </a:lnTo>
                  <a:cubicBezTo>
                    <a:pt x="52" y="48"/>
                    <a:pt x="55" y="47"/>
                    <a:pt x="57" y="46"/>
                  </a:cubicBezTo>
                  <a:cubicBezTo>
                    <a:pt x="61" y="45"/>
                    <a:pt x="63" y="42"/>
                    <a:pt x="63" y="38"/>
                  </a:cubicBezTo>
                  <a:cubicBezTo>
                    <a:pt x="63" y="34"/>
                    <a:pt x="61" y="31"/>
                    <a:pt x="59" y="30"/>
                  </a:cubicBezTo>
                  <a:close/>
                  <a:moveTo>
                    <a:pt x="49" y="22"/>
                  </a:moveTo>
                  <a:lnTo>
                    <a:pt x="49" y="22"/>
                  </a:lnTo>
                  <a:cubicBezTo>
                    <a:pt x="55" y="22"/>
                    <a:pt x="60" y="22"/>
                    <a:pt x="63" y="23"/>
                  </a:cubicBezTo>
                  <a:cubicBezTo>
                    <a:pt x="69" y="26"/>
                    <a:pt x="72" y="30"/>
                    <a:pt x="72" y="37"/>
                  </a:cubicBezTo>
                  <a:cubicBezTo>
                    <a:pt x="72" y="42"/>
                    <a:pt x="70" y="46"/>
                    <a:pt x="66" y="48"/>
                  </a:cubicBezTo>
                  <a:cubicBezTo>
                    <a:pt x="65" y="49"/>
                    <a:pt x="62" y="50"/>
                    <a:pt x="59" y="51"/>
                  </a:cubicBezTo>
                  <a:cubicBezTo>
                    <a:pt x="63" y="51"/>
                    <a:pt x="66" y="53"/>
                    <a:pt x="68" y="56"/>
                  </a:cubicBezTo>
                  <a:cubicBezTo>
                    <a:pt x="70" y="59"/>
                    <a:pt x="71" y="62"/>
                    <a:pt x="71" y="64"/>
                  </a:cubicBezTo>
                  <a:lnTo>
                    <a:pt x="71" y="68"/>
                  </a:lnTo>
                  <a:cubicBezTo>
                    <a:pt x="71" y="69"/>
                    <a:pt x="71" y="71"/>
                    <a:pt x="71" y="72"/>
                  </a:cubicBezTo>
                  <a:cubicBezTo>
                    <a:pt x="71" y="74"/>
                    <a:pt x="71" y="75"/>
                    <a:pt x="72" y="75"/>
                  </a:cubicBezTo>
                  <a:lnTo>
                    <a:pt x="72" y="76"/>
                  </a:lnTo>
                  <a:lnTo>
                    <a:pt x="63" y="76"/>
                  </a:lnTo>
                  <a:cubicBezTo>
                    <a:pt x="63" y="76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lnTo>
                    <a:pt x="62" y="73"/>
                  </a:lnTo>
                  <a:lnTo>
                    <a:pt x="62" y="69"/>
                  </a:lnTo>
                  <a:cubicBezTo>
                    <a:pt x="62" y="62"/>
                    <a:pt x="61" y="58"/>
                    <a:pt x="57" y="56"/>
                  </a:cubicBezTo>
                  <a:cubicBezTo>
                    <a:pt x="55" y="55"/>
                    <a:pt x="52" y="54"/>
                    <a:pt x="47" y="54"/>
                  </a:cubicBezTo>
                  <a:lnTo>
                    <a:pt x="39" y="54"/>
                  </a:lnTo>
                  <a:lnTo>
                    <a:pt x="39" y="76"/>
                  </a:lnTo>
                  <a:lnTo>
                    <a:pt x="30" y="76"/>
                  </a:lnTo>
                  <a:lnTo>
                    <a:pt x="30" y="22"/>
                  </a:lnTo>
                  <a:lnTo>
                    <a:pt x="49" y="22"/>
                  </a:lnTo>
                  <a:lnTo>
                    <a:pt x="49" y="22"/>
                  </a:lnTo>
                  <a:close/>
                  <a:moveTo>
                    <a:pt x="20" y="19"/>
                  </a:moveTo>
                  <a:lnTo>
                    <a:pt x="20" y="19"/>
                  </a:lnTo>
                  <a:cubicBezTo>
                    <a:pt x="11" y="27"/>
                    <a:pt x="7" y="37"/>
                    <a:pt x="7" y="49"/>
                  </a:cubicBezTo>
                  <a:cubicBezTo>
                    <a:pt x="7" y="61"/>
                    <a:pt x="11" y="71"/>
                    <a:pt x="20" y="79"/>
                  </a:cubicBezTo>
                  <a:cubicBezTo>
                    <a:pt x="28" y="87"/>
                    <a:pt x="38" y="92"/>
                    <a:pt x="50" y="92"/>
                  </a:cubicBezTo>
                  <a:cubicBezTo>
                    <a:pt x="61" y="92"/>
                    <a:pt x="71" y="87"/>
                    <a:pt x="80" y="79"/>
                  </a:cubicBezTo>
                  <a:cubicBezTo>
                    <a:pt x="88" y="71"/>
                    <a:pt x="92" y="61"/>
                    <a:pt x="92" y="49"/>
                  </a:cubicBezTo>
                  <a:cubicBezTo>
                    <a:pt x="92" y="37"/>
                    <a:pt x="88" y="27"/>
                    <a:pt x="80" y="19"/>
                  </a:cubicBezTo>
                  <a:cubicBezTo>
                    <a:pt x="71" y="10"/>
                    <a:pt x="61" y="6"/>
                    <a:pt x="50" y="6"/>
                  </a:cubicBezTo>
                  <a:cubicBezTo>
                    <a:pt x="38" y="6"/>
                    <a:pt x="28" y="10"/>
                    <a:pt x="20" y="19"/>
                  </a:cubicBezTo>
                  <a:close/>
                  <a:moveTo>
                    <a:pt x="85" y="84"/>
                  </a:moveTo>
                  <a:lnTo>
                    <a:pt x="85" y="84"/>
                  </a:lnTo>
                  <a:cubicBezTo>
                    <a:pt x="75" y="94"/>
                    <a:pt x="63" y="98"/>
                    <a:pt x="50" y="98"/>
                  </a:cubicBezTo>
                  <a:cubicBezTo>
                    <a:pt x="36" y="98"/>
                    <a:pt x="24" y="94"/>
                    <a:pt x="15" y="84"/>
                  </a:cubicBezTo>
                  <a:cubicBezTo>
                    <a:pt x="5" y="74"/>
                    <a:pt x="0" y="63"/>
                    <a:pt x="0" y="49"/>
                  </a:cubicBezTo>
                  <a:cubicBezTo>
                    <a:pt x="0" y="35"/>
                    <a:pt x="5" y="24"/>
                    <a:pt x="15" y="14"/>
                  </a:cubicBezTo>
                  <a:cubicBezTo>
                    <a:pt x="24" y="4"/>
                    <a:pt x="36" y="0"/>
                    <a:pt x="50" y="0"/>
                  </a:cubicBezTo>
                  <a:cubicBezTo>
                    <a:pt x="63" y="0"/>
                    <a:pt x="75" y="4"/>
                    <a:pt x="85" y="14"/>
                  </a:cubicBezTo>
                  <a:cubicBezTo>
                    <a:pt x="94" y="24"/>
                    <a:pt x="99" y="35"/>
                    <a:pt x="99" y="49"/>
                  </a:cubicBezTo>
                  <a:cubicBezTo>
                    <a:pt x="99" y="63"/>
                    <a:pt x="94" y="74"/>
                    <a:pt x="85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7772400" y="4762918"/>
            <a:ext cx="914400" cy="204717"/>
            <a:chOff x="5137" y="4139"/>
            <a:chExt cx="335" cy="75"/>
          </a:xfrm>
          <a:solidFill>
            <a:schemeClr val="accent1"/>
          </a:solidFill>
        </p:grpSpPr>
        <p:sp>
          <p:nvSpPr>
            <p:cNvPr id="9" name="Freeform 5"/>
            <p:cNvSpPr>
              <a:spLocks noEditPoints="1"/>
            </p:cNvSpPr>
            <p:nvPr userDrawn="1"/>
          </p:nvSpPr>
          <p:spPr bwMode="auto">
            <a:xfrm>
              <a:off x="5137" y="4139"/>
              <a:ext cx="324" cy="75"/>
            </a:xfrm>
            <a:custGeom>
              <a:avLst/>
              <a:gdLst>
                <a:gd name="T0" fmla="*/ 660 w 3745"/>
                <a:gd name="T1" fmla="*/ 0 h 863"/>
                <a:gd name="T2" fmla="*/ 0 w 3745"/>
                <a:gd name="T3" fmla="*/ 73 h 863"/>
                <a:gd name="T4" fmla="*/ 292 w 3745"/>
                <a:gd name="T5" fmla="*/ 804 h 863"/>
                <a:gd name="T6" fmla="*/ 399 w 3745"/>
                <a:gd name="T7" fmla="*/ 863 h 863"/>
                <a:gd name="T8" fmla="*/ 637 w 3745"/>
                <a:gd name="T9" fmla="*/ 73 h 863"/>
                <a:gd name="T10" fmla="*/ 660 w 3745"/>
                <a:gd name="T11" fmla="*/ 0 h 863"/>
                <a:gd name="T12" fmla="*/ 2673 w 3745"/>
                <a:gd name="T13" fmla="*/ 181 h 863"/>
                <a:gd name="T14" fmla="*/ 2408 w 3745"/>
                <a:gd name="T15" fmla="*/ 768 h 863"/>
                <a:gd name="T16" fmla="*/ 2522 w 3745"/>
                <a:gd name="T17" fmla="*/ 729 h 863"/>
                <a:gd name="T18" fmla="*/ 2698 w 3745"/>
                <a:gd name="T19" fmla="*/ 596 h 863"/>
                <a:gd name="T20" fmla="*/ 2590 w 3745"/>
                <a:gd name="T21" fmla="*/ 533 h 863"/>
                <a:gd name="T22" fmla="*/ 2812 w 3745"/>
                <a:gd name="T23" fmla="*/ 729 h 863"/>
                <a:gd name="T24" fmla="*/ 2941 w 3745"/>
                <a:gd name="T25" fmla="*/ 768 h 863"/>
                <a:gd name="T26" fmla="*/ 2673 w 3745"/>
                <a:gd name="T27" fmla="*/ 181 h 863"/>
                <a:gd name="T28" fmla="*/ 3529 w 3745"/>
                <a:gd name="T29" fmla="*/ 203 h 863"/>
                <a:gd name="T30" fmla="*/ 3425 w 3745"/>
                <a:gd name="T31" fmla="*/ 203 h 863"/>
                <a:gd name="T32" fmla="*/ 3252 w 3745"/>
                <a:gd name="T33" fmla="*/ 768 h 863"/>
                <a:gd name="T34" fmla="*/ 3374 w 3745"/>
                <a:gd name="T35" fmla="*/ 596 h 863"/>
                <a:gd name="T36" fmla="*/ 3483 w 3745"/>
                <a:gd name="T37" fmla="*/ 533 h 863"/>
                <a:gd name="T38" fmla="*/ 3473 w 3745"/>
                <a:gd name="T39" fmla="*/ 310 h 863"/>
                <a:gd name="T40" fmla="*/ 3695 w 3745"/>
                <a:gd name="T41" fmla="*/ 768 h 863"/>
                <a:gd name="T42" fmla="*/ 3529 w 3745"/>
                <a:gd name="T43" fmla="*/ 203 h 863"/>
                <a:gd name="T44" fmla="*/ 1655 w 3745"/>
                <a:gd name="T45" fmla="*/ 181 h 863"/>
                <a:gd name="T46" fmla="*/ 1603 w 3745"/>
                <a:gd name="T47" fmla="*/ 203 h 863"/>
                <a:gd name="T48" fmla="*/ 1247 w 3745"/>
                <a:gd name="T49" fmla="*/ 515 h 863"/>
                <a:gd name="T50" fmla="*/ 1374 w 3745"/>
                <a:gd name="T51" fmla="*/ 336 h 863"/>
                <a:gd name="T52" fmla="*/ 969 w 3745"/>
                <a:gd name="T53" fmla="*/ 189 h 863"/>
                <a:gd name="T54" fmla="*/ 737 w 3745"/>
                <a:gd name="T55" fmla="*/ 704 h 863"/>
                <a:gd name="T56" fmla="*/ 625 w 3745"/>
                <a:gd name="T57" fmla="*/ 488 h 863"/>
                <a:gd name="T58" fmla="*/ 816 w 3745"/>
                <a:gd name="T59" fmla="*/ 424 h 863"/>
                <a:gd name="T60" fmla="*/ 625 w 3745"/>
                <a:gd name="T61" fmla="*/ 253 h 863"/>
                <a:gd name="T62" fmla="*/ 897 w 3745"/>
                <a:gd name="T63" fmla="*/ 189 h 863"/>
                <a:gd name="T64" fmla="*/ 520 w 3745"/>
                <a:gd name="T65" fmla="*/ 590 h 863"/>
                <a:gd name="T66" fmla="*/ 1074 w 3745"/>
                <a:gd name="T67" fmla="*/ 766 h 863"/>
                <a:gd name="T68" fmla="*/ 1149 w 3745"/>
                <a:gd name="T69" fmla="*/ 253 h 863"/>
                <a:gd name="T70" fmla="*/ 1271 w 3745"/>
                <a:gd name="T71" fmla="*/ 387 h 863"/>
                <a:gd name="T72" fmla="*/ 1110 w 3745"/>
                <a:gd name="T73" fmla="*/ 461 h 863"/>
                <a:gd name="T74" fmla="*/ 1338 w 3745"/>
                <a:gd name="T75" fmla="*/ 768 h 863"/>
                <a:gd name="T76" fmla="*/ 1505 w 3745"/>
                <a:gd name="T77" fmla="*/ 729 h 863"/>
                <a:gd name="T78" fmla="*/ 1680 w 3745"/>
                <a:gd name="T79" fmla="*/ 596 h 863"/>
                <a:gd name="T80" fmla="*/ 1573 w 3745"/>
                <a:gd name="T81" fmla="*/ 533 h 863"/>
                <a:gd name="T82" fmla="*/ 1795 w 3745"/>
                <a:gd name="T83" fmla="*/ 729 h 863"/>
                <a:gd name="T84" fmla="*/ 1923 w 3745"/>
                <a:gd name="T85" fmla="*/ 768 h 863"/>
                <a:gd name="T86" fmla="*/ 1655 w 3745"/>
                <a:gd name="T87" fmla="*/ 181 h 863"/>
                <a:gd name="T88" fmla="*/ 2304 w 3745"/>
                <a:gd name="T89" fmla="*/ 530 h 863"/>
                <a:gd name="T90" fmla="*/ 2068 w 3745"/>
                <a:gd name="T91" fmla="*/ 704 h 863"/>
                <a:gd name="T92" fmla="*/ 2159 w 3745"/>
                <a:gd name="T93" fmla="*/ 253 h 863"/>
                <a:gd name="T94" fmla="*/ 2304 w 3745"/>
                <a:gd name="T95" fmla="*/ 530 h 863"/>
                <a:gd name="T96" fmla="*/ 2409 w 3745"/>
                <a:gd name="T97" fmla="*/ 432 h 863"/>
                <a:gd name="T98" fmla="*/ 2159 w 3745"/>
                <a:gd name="T99" fmla="*/ 189 h 863"/>
                <a:gd name="T100" fmla="*/ 1963 w 3745"/>
                <a:gd name="T101" fmla="*/ 709 h 863"/>
                <a:gd name="T102" fmla="*/ 2159 w 3745"/>
                <a:gd name="T103" fmla="*/ 768 h 863"/>
                <a:gd name="T104" fmla="*/ 2409 w 3745"/>
                <a:gd name="T105" fmla="*/ 530 h 863"/>
                <a:gd name="T106" fmla="*/ 2409 w 3745"/>
                <a:gd name="T107" fmla="*/ 432 h 863"/>
                <a:gd name="T108" fmla="*/ 3332 w 3745"/>
                <a:gd name="T109" fmla="*/ 190 h 863"/>
                <a:gd name="T110" fmla="*/ 2831 w 3745"/>
                <a:gd name="T111" fmla="*/ 254 h 863"/>
                <a:gd name="T112" fmla="*/ 3028 w 3745"/>
                <a:gd name="T113" fmla="*/ 710 h 863"/>
                <a:gd name="T114" fmla="*/ 3135 w 3745"/>
                <a:gd name="T115" fmla="*/ 768 h 863"/>
                <a:gd name="T116" fmla="*/ 3313 w 3745"/>
                <a:gd name="T117" fmla="*/ 25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5" h="863">
                  <a:moveTo>
                    <a:pt x="660" y="0"/>
                  </a:moveTo>
                  <a:lnTo>
                    <a:pt x="660" y="0"/>
                  </a:lnTo>
                  <a:lnTo>
                    <a:pt x="22" y="0"/>
                  </a:lnTo>
                  <a:lnTo>
                    <a:pt x="0" y="73"/>
                  </a:lnTo>
                  <a:lnTo>
                    <a:pt x="292" y="73"/>
                  </a:lnTo>
                  <a:lnTo>
                    <a:pt x="292" y="804"/>
                  </a:lnTo>
                  <a:cubicBezTo>
                    <a:pt x="292" y="843"/>
                    <a:pt x="316" y="863"/>
                    <a:pt x="360" y="863"/>
                  </a:cubicBezTo>
                  <a:lnTo>
                    <a:pt x="399" y="863"/>
                  </a:lnTo>
                  <a:lnTo>
                    <a:pt x="399" y="73"/>
                  </a:lnTo>
                  <a:lnTo>
                    <a:pt x="637" y="73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2673" y="181"/>
                  </a:moveTo>
                  <a:lnTo>
                    <a:pt x="2673" y="181"/>
                  </a:lnTo>
                  <a:cubicBezTo>
                    <a:pt x="2647" y="181"/>
                    <a:pt x="2626" y="190"/>
                    <a:pt x="2621" y="203"/>
                  </a:cubicBezTo>
                  <a:lnTo>
                    <a:pt x="2408" y="768"/>
                  </a:lnTo>
                  <a:lnTo>
                    <a:pt x="2448" y="768"/>
                  </a:lnTo>
                  <a:cubicBezTo>
                    <a:pt x="2491" y="768"/>
                    <a:pt x="2509" y="764"/>
                    <a:pt x="2522" y="729"/>
                  </a:cubicBezTo>
                  <a:lnTo>
                    <a:pt x="2570" y="596"/>
                  </a:lnTo>
                  <a:lnTo>
                    <a:pt x="2698" y="596"/>
                  </a:lnTo>
                  <a:lnTo>
                    <a:pt x="2679" y="533"/>
                  </a:lnTo>
                  <a:lnTo>
                    <a:pt x="2590" y="533"/>
                  </a:lnTo>
                  <a:lnTo>
                    <a:pt x="2669" y="310"/>
                  </a:lnTo>
                  <a:lnTo>
                    <a:pt x="2812" y="729"/>
                  </a:lnTo>
                  <a:cubicBezTo>
                    <a:pt x="2824" y="764"/>
                    <a:pt x="2845" y="768"/>
                    <a:pt x="2891" y="768"/>
                  </a:cubicBezTo>
                  <a:lnTo>
                    <a:pt x="2941" y="768"/>
                  </a:lnTo>
                  <a:lnTo>
                    <a:pt x="2725" y="203"/>
                  </a:lnTo>
                  <a:cubicBezTo>
                    <a:pt x="2720" y="190"/>
                    <a:pt x="2697" y="181"/>
                    <a:pt x="2673" y="181"/>
                  </a:cubicBezTo>
                  <a:close/>
                  <a:moveTo>
                    <a:pt x="3529" y="203"/>
                  </a:moveTo>
                  <a:lnTo>
                    <a:pt x="3529" y="203"/>
                  </a:lnTo>
                  <a:cubicBezTo>
                    <a:pt x="3524" y="190"/>
                    <a:pt x="3501" y="181"/>
                    <a:pt x="3477" y="181"/>
                  </a:cubicBezTo>
                  <a:cubicBezTo>
                    <a:pt x="3451" y="181"/>
                    <a:pt x="3430" y="190"/>
                    <a:pt x="3425" y="203"/>
                  </a:cubicBezTo>
                  <a:lnTo>
                    <a:pt x="3212" y="768"/>
                  </a:lnTo>
                  <a:lnTo>
                    <a:pt x="3252" y="768"/>
                  </a:lnTo>
                  <a:cubicBezTo>
                    <a:pt x="3294" y="768"/>
                    <a:pt x="3313" y="764"/>
                    <a:pt x="3326" y="729"/>
                  </a:cubicBezTo>
                  <a:lnTo>
                    <a:pt x="3374" y="596"/>
                  </a:lnTo>
                  <a:lnTo>
                    <a:pt x="3502" y="596"/>
                  </a:lnTo>
                  <a:lnTo>
                    <a:pt x="3483" y="533"/>
                  </a:lnTo>
                  <a:lnTo>
                    <a:pt x="3394" y="533"/>
                  </a:lnTo>
                  <a:lnTo>
                    <a:pt x="3473" y="310"/>
                  </a:lnTo>
                  <a:lnTo>
                    <a:pt x="3616" y="729"/>
                  </a:lnTo>
                  <a:cubicBezTo>
                    <a:pt x="3628" y="764"/>
                    <a:pt x="3649" y="768"/>
                    <a:pt x="3695" y="768"/>
                  </a:cubicBezTo>
                  <a:lnTo>
                    <a:pt x="3745" y="768"/>
                  </a:lnTo>
                  <a:lnTo>
                    <a:pt x="3529" y="203"/>
                  </a:lnTo>
                  <a:lnTo>
                    <a:pt x="3529" y="203"/>
                  </a:lnTo>
                  <a:close/>
                  <a:moveTo>
                    <a:pt x="1655" y="181"/>
                  </a:moveTo>
                  <a:lnTo>
                    <a:pt x="1655" y="181"/>
                  </a:lnTo>
                  <a:cubicBezTo>
                    <a:pt x="1630" y="181"/>
                    <a:pt x="1608" y="190"/>
                    <a:pt x="1603" y="203"/>
                  </a:cubicBezTo>
                  <a:lnTo>
                    <a:pt x="1399" y="746"/>
                  </a:lnTo>
                  <a:lnTo>
                    <a:pt x="1247" y="515"/>
                  </a:lnTo>
                  <a:cubicBezTo>
                    <a:pt x="1327" y="501"/>
                    <a:pt x="1374" y="459"/>
                    <a:pt x="1374" y="387"/>
                  </a:cubicBezTo>
                  <a:lnTo>
                    <a:pt x="1374" y="336"/>
                  </a:lnTo>
                  <a:cubicBezTo>
                    <a:pt x="1374" y="232"/>
                    <a:pt x="1277" y="189"/>
                    <a:pt x="1149" y="189"/>
                  </a:cubicBezTo>
                  <a:lnTo>
                    <a:pt x="969" y="189"/>
                  </a:lnTo>
                  <a:lnTo>
                    <a:pt x="969" y="704"/>
                  </a:lnTo>
                  <a:lnTo>
                    <a:pt x="737" y="704"/>
                  </a:lnTo>
                  <a:cubicBezTo>
                    <a:pt x="646" y="704"/>
                    <a:pt x="625" y="684"/>
                    <a:pt x="625" y="590"/>
                  </a:cubicBezTo>
                  <a:lnTo>
                    <a:pt x="625" y="488"/>
                  </a:lnTo>
                  <a:lnTo>
                    <a:pt x="797" y="488"/>
                  </a:lnTo>
                  <a:lnTo>
                    <a:pt x="816" y="424"/>
                  </a:lnTo>
                  <a:lnTo>
                    <a:pt x="625" y="424"/>
                  </a:lnTo>
                  <a:lnTo>
                    <a:pt x="625" y="253"/>
                  </a:lnTo>
                  <a:lnTo>
                    <a:pt x="878" y="253"/>
                  </a:lnTo>
                  <a:lnTo>
                    <a:pt x="897" y="189"/>
                  </a:lnTo>
                  <a:lnTo>
                    <a:pt x="520" y="189"/>
                  </a:lnTo>
                  <a:lnTo>
                    <a:pt x="520" y="590"/>
                  </a:lnTo>
                  <a:cubicBezTo>
                    <a:pt x="520" y="724"/>
                    <a:pt x="552" y="768"/>
                    <a:pt x="735" y="768"/>
                  </a:cubicBezTo>
                  <a:lnTo>
                    <a:pt x="1074" y="766"/>
                  </a:lnTo>
                  <a:lnTo>
                    <a:pt x="1074" y="253"/>
                  </a:lnTo>
                  <a:lnTo>
                    <a:pt x="1149" y="253"/>
                  </a:lnTo>
                  <a:cubicBezTo>
                    <a:pt x="1230" y="253"/>
                    <a:pt x="1271" y="282"/>
                    <a:pt x="1271" y="337"/>
                  </a:cubicBezTo>
                  <a:lnTo>
                    <a:pt x="1271" y="387"/>
                  </a:lnTo>
                  <a:cubicBezTo>
                    <a:pt x="1271" y="443"/>
                    <a:pt x="1220" y="461"/>
                    <a:pt x="1157" y="461"/>
                  </a:cubicBezTo>
                  <a:lnTo>
                    <a:pt x="1110" y="461"/>
                  </a:lnTo>
                  <a:lnTo>
                    <a:pt x="1269" y="733"/>
                  </a:lnTo>
                  <a:cubicBezTo>
                    <a:pt x="1287" y="765"/>
                    <a:pt x="1296" y="768"/>
                    <a:pt x="1338" y="768"/>
                  </a:cubicBezTo>
                  <a:lnTo>
                    <a:pt x="1430" y="768"/>
                  </a:lnTo>
                  <a:cubicBezTo>
                    <a:pt x="1473" y="768"/>
                    <a:pt x="1492" y="764"/>
                    <a:pt x="1505" y="729"/>
                  </a:cubicBezTo>
                  <a:lnTo>
                    <a:pt x="1552" y="596"/>
                  </a:lnTo>
                  <a:lnTo>
                    <a:pt x="1680" y="596"/>
                  </a:lnTo>
                  <a:lnTo>
                    <a:pt x="1661" y="533"/>
                  </a:lnTo>
                  <a:lnTo>
                    <a:pt x="1573" y="533"/>
                  </a:lnTo>
                  <a:lnTo>
                    <a:pt x="1652" y="310"/>
                  </a:lnTo>
                  <a:lnTo>
                    <a:pt x="1795" y="729"/>
                  </a:lnTo>
                  <a:cubicBezTo>
                    <a:pt x="1807" y="764"/>
                    <a:pt x="1827" y="768"/>
                    <a:pt x="1873" y="768"/>
                  </a:cubicBezTo>
                  <a:lnTo>
                    <a:pt x="1923" y="768"/>
                  </a:lnTo>
                  <a:lnTo>
                    <a:pt x="1707" y="203"/>
                  </a:lnTo>
                  <a:cubicBezTo>
                    <a:pt x="1702" y="190"/>
                    <a:pt x="1679" y="181"/>
                    <a:pt x="1655" y="181"/>
                  </a:cubicBezTo>
                  <a:close/>
                  <a:moveTo>
                    <a:pt x="2304" y="530"/>
                  </a:moveTo>
                  <a:lnTo>
                    <a:pt x="2304" y="530"/>
                  </a:lnTo>
                  <a:cubicBezTo>
                    <a:pt x="2304" y="647"/>
                    <a:pt x="2266" y="704"/>
                    <a:pt x="2162" y="704"/>
                  </a:cubicBezTo>
                  <a:lnTo>
                    <a:pt x="2068" y="704"/>
                  </a:lnTo>
                  <a:lnTo>
                    <a:pt x="2068" y="253"/>
                  </a:lnTo>
                  <a:lnTo>
                    <a:pt x="2159" y="253"/>
                  </a:lnTo>
                  <a:cubicBezTo>
                    <a:pt x="2266" y="253"/>
                    <a:pt x="2304" y="316"/>
                    <a:pt x="2304" y="433"/>
                  </a:cubicBezTo>
                  <a:lnTo>
                    <a:pt x="2304" y="530"/>
                  </a:lnTo>
                  <a:lnTo>
                    <a:pt x="2304" y="530"/>
                  </a:lnTo>
                  <a:close/>
                  <a:moveTo>
                    <a:pt x="2409" y="432"/>
                  </a:moveTo>
                  <a:lnTo>
                    <a:pt x="2409" y="432"/>
                  </a:lnTo>
                  <a:cubicBezTo>
                    <a:pt x="2409" y="270"/>
                    <a:pt x="2326" y="189"/>
                    <a:pt x="2159" y="189"/>
                  </a:cubicBezTo>
                  <a:lnTo>
                    <a:pt x="1963" y="189"/>
                  </a:lnTo>
                  <a:lnTo>
                    <a:pt x="1963" y="709"/>
                  </a:lnTo>
                  <a:cubicBezTo>
                    <a:pt x="1963" y="748"/>
                    <a:pt x="1984" y="768"/>
                    <a:pt x="2029" y="768"/>
                  </a:cubicBezTo>
                  <a:lnTo>
                    <a:pt x="2159" y="768"/>
                  </a:lnTo>
                  <a:lnTo>
                    <a:pt x="2180" y="767"/>
                  </a:lnTo>
                  <a:cubicBezTo>
                    <a:pt x="2337" y="761"/>
                    <a:pt x="2409" y="693"/>
                    <a:pt x="2409" y="530"/>
                  </a:cubicBezTo>
                  <a:lnTo>
                    <a:pt x="2409" y="432"/>
                  </a:lnTo>
                  <a:lnTo>
                    <a:pt x="2409" y="432"/>
                  </a:lnTo>
                  <a:close/>
                  <a:moveTo>
                    <a:pt x="3332" y="190"/>
                  </a:moveTo>
                  <a:lnTo>
                    <a:pt x="3332" y="190"/>
                  </a:lnTo>
                  <a:lnTo>
                    <a:pt x="2851" y="190"/>
                  </a:lnTo>
                  <a:lnTo>
                    <a:pt x="2831" y="254"/>
                  </a:lnTo>
                  <a:lnTo>
                    <a:pt x="3028" y="254"/>
                  </a:lnTo>
                  <a:lnTo>
                    <a:pt x="3028" y="710"/>
                  </a:lnTo>
                  <a:cubicBezTo>
                    <a:pt x="3028" y="749"/>
                    <a:pt x="3052" y="768"/>
                    <a:pt x="3096" y="768"/>
                  </a:cubicBezTo>
                  <a:lnTo>
                    <a:pt x="3135" y="768"/>
                  </a:lnTo>
                  <a:lnTo>
                    <a:pt x="3135" y="254"/>
                  </a:lnTo>
                  <a:lnTo>
                    <a:pt x="3313" y="254"/>
                  </a:lnTo>
                  <a:lnTo>
                    <a:pt x="3332" y="1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/>
            <p:cNvSpPr>
              <a:spLocks noEditPoints="1"/>
            </p:cNvSpPr>
            <p:nvPr userDrawn="1"/>
          </p:nvSpPr>
          <p:spPr bwMode="auto">
            <a:xfrm>
              <a:off x="5464" y="4197"/>
              <a:ext cx="8" cy="9"/>
            </a:xfrm>
            <a:custGeom>
              <a:avLst/>
              <a:gdLst>
                <a:gd name="T0" fmla="*/ 59 w 99"/>
                <a:gd name="T1" fmla="*/ 30 h 98"/>
                <a:gd name="T2" fmla="*/ 59 w 99"/>
                <a:gd name="T3" fmla="*/ 30 h 98"/>
                <a:gd name="T4" fmla="*/ 47 w 99"/>
                <a:gd name="T5" fmla="*/ 28 h 98"/>
                <a:gd name="T6" fmla="*/ 39 w 99"/>
                <a:gd name="T7" fmla="*/ 28 h 98"/>
                <a:gd name="T8" fmla="*/ 39 w 99"/>
                <a:gd name="T9" fmla="*/ 48 h 98"/>
                <a:gd name="T10" fmla="*/ 48 w 99"/>
                <a:gd name="T11" fmla="*/ 48 h 98"/>
                <a:gd name="T12" fmla="*/ 57 w 99"/>
                <a:gd name="T13" fmla="*/ 46 h 98"/>
                <a:gd name="T14" fmla="*/ 63 w 99"/>
                <a:gd name="T15" fmla="*/ 38 h 98"/>
                <a:gd name="T16" fmla="*/ 59 w 99"/>
                <a:gd name="T17" fmla="*/ 30 h 98"/>
                <a:gd name="T18" fmla="*/ 49 w 99"/>
                <a:gd name="T19" fmla="*/ 22 h 98"/>
                <a:gd name="T20" fmla="*/ 49 w 99"/>
                <a:gd name="T21" fmla="*/ 22 h 98"/>
                <a:gd name="T22" fmla="*/ 63 w 99"/>
                <a:gd name="T23" fmla="*/ 23 h 98"/>
                <a:gd name="T24" fmla="*/ 72 w 99"/>
                <a:gd name="T25" fmla="*/ 37 h 98"/>
                <a:gd name="T26" fmla="*/ 66 w 99"/>
                <a:gd name="T27" fmla="*/ 48 h 98"/>
                <a:gd name="T28" fmla="*/ 59 w 99"/>
                <a:gd name="T29" fmla="*/ 51 h 98"/>
                <a:gd name="T30" fmla="*/ 68 w 99"/>
                <a:gd name="T31" fmla="*/ 56 h 98"/>
                <a:gd name="T32" fmla="*/ 71 w 99"/>
                <a:gd name="T33" fmla="*/ 64 h 98"/>
                <a:gd name="T34" fmla="*/ 71 w 99"/>
                <a:gd name="T35" fmla="*/ 68 h 98"/>
                <a:gd name="T36" fmla="*/ 71 w 99"/>
                <a:gd name="T37" fmla="*/ 72 h 98"/>
                <a:gd name="T38" fmla="*/ 72 w 99"/>
                <a:gd name="T39" fmla="*/ 75 h 98"/>
                <a:gd name="T40" fmla="*/ 72 w 99"/>
                <a:gd name="T41" fmla="*/ 76 h 98"/>
                <a:gd name="T42" fmla="*/ 63 w 99"/>
                <a:gd name="T43" fmla="*/ 76 h 98"/>
                <a:gd name="T44" fmla="*/ 63 w 99"/>
                <a:gd name="T45" fmla="*/ 75 h 98"/>
                <a:gd name="T46" fmla="*/ 63 w 99"/>
                <a:gd name="T47" fmla="*/ 75 h 98"/>
                <a:gd name="T48" fmla="*/ 62 w 99"/>
                <a:gd name="T49" fmla="*/ 73 h 98"/>
                <a:gd name="T50" fmla="*/ 62 w 99"/>
                <a:gd name="T51" fmla="*/ 69 h 98"/>
                <a:gd name="T52" fmla="*/ 57 w 99"/>
                <a:gd name="T53" fmla="*/ 56 h 98"/>
                <a:gd name="T54" fmla="*/ 47 w 99"/>
                <a:gd name="T55" fmla="*/ 54 h 98"/>
                <a:gd name="T56" fmla="*/ 39 w 99"/>
                <a:gd name="T57" fmla="*/ 54 h 98"/>
                <a:gd name="T58" fmla="*/ 39 w 99"/>
                <a:gd name="T59" fmla="*/ 76 h 98"/>
                <a:gd name="T60" fmla="*/ 30 w 99"/>
                <a:gd name="T61" fmla="*/ 76 h 98"/>
                <a:gd name="T62" fmla="*/ 30 w 99"/>
                <a:gd name="T63" fmla="*/ 22 h 98"/>
                <a:gd name="T64" fmla="*/ 49 w 99"/>
                <a:gd name="T65" fmla="*/ 22 h 98"/>
                <a:gd name="T66" fmla="*/ 49 w 99"/>
                <a:gd name="T67" fmla="*/ 22 h 98"/>
                <a:gd name="T68" fmla="*/ 20 w 99"/>
                <a:gd name="T69" fmla="*/ 19 h 98"/>
                <a:gd name="T70" fmla="*/ 20 w 99"/>
                <a:gd name="T71" fmla="*/ 19 h 98"/>
                <a:gd name="T72" fmla="*/ 7 w 99"/>
                <a:gd name="T73" fmla="*/ 49 h 98"/>
                <a:gd name="T74" fmla="*/ 20 w 99"/>
                <a:gd name="T75" fmla="*/ 79 h 98"/>
                <a:gd name="T76" fmla="*/ 50 w 99"/>
                <a:gd name="T77" fmla="*/ 92 h 98"/>
                <a:gd name="T78" fmla="*/ 80 w 99"/>
                <a:gd name="T79" fmla="*/ 79 h 98"/>
                <a:gd name="T80" fmla="*/ 92 w 99"/>
                <a:gd name="T81" fmla="*/ 49 h 98"/>
                <a:gd name="T82" fmla="*/ 80 w 99"/>
                <a:gd name="T83" fmla="*/ 19 h 98"/>
                <a:gd name="T84" fmla="*/ 50 w 99"/>
                <a:gd name="T85" fmla="*/ 6 h 98"/>
                <a:gd name="T86" fmla="*/ 20 w 99"/>
                <a:gd name="T87" fmla="*/ 19 h 98"/>
                <a:gd name="T88" fmla="*/ 85 w 99"/>
                <a:gd name="T89" fmla="*/ 84 h 98"/>
                <a:gd name="T90" fmla="*/ 85 w 99"/>
                <a:gd name="T91" fmla="*/ 84 h 98"/>
                <a:gd name="T92" fmla="*/ 50 w 99"/>
                <a:gd name="T93" fmla="*/ 98 h 98"/>
                <a:gd name="T94" fmla="*/ 15 w 99"/>
                <a:gd name="T95" fmla="*/ 84 h 98"/>
                <a:gd name="T96" fmla="*/ 0 w 99"/>
                <a:gd name="T97" fmla="*/ 49 h 98"/>
                <a:gd name="T98" fmla="*/ 15 w 99"/>
                <a:gd name="T99" fmla="*/ 14 h 98"/>
                <a:gd name="T100" fmla="*/ 50 w 99"/>
                <a:gd name="T101" fmla="*/ 0 h 98"/>
                <a:gd name="T102" fmla="*/ 85 w 99"/>
                <a:gd name="T103" fmla="*/ 14 h 98"/>
                <a:gd name="T104" fmla="*/ 99 w 99"/>
                <a:gd name="T105" fmla="*/ 49 h 98"/>
                <a:gd name="T106" fmla="*/ 85 w 99"/>
                <a:gd name="T10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9" h="98">
                  <a:moveTo>
                    <a:pt x="59" y="30"/>
                  </a:moveTo>
                  <a:lnTo>
                    <a:pt x="59" y="30"/>
                  </a:lnTo>
                  <a:cubicBezTo>
                    <a:pt x="57" y="29"/>
                    <a:pt x="53" y="28"/>
                    <a:pt x="47" y="28"/>
                  </a:cubicBezTo>
                  <a:lnTo>
                    <a:pt x="39" y="28"/>
                  </a:lnTo>
                  <a:lnTo>
                    <a:pt x="39" y="48"/>
                  </a:lnTo>
                  <a:lnTo>
                    <a:pt x="48" y="48"/>
                  </a:lnTo>
                  <a:cubicBezTo>
                    <a:pt x="52" y="48"/>
                    <a:pt x="55" y="47"/>
                    <a:pt x="57" y="46"/>
                  </a:cubicBezTo>
                  <a:cubicBezTo>
                    <a:pt x="61" y="45"/>
                    <a:pt x="63" y="42"/>
                    <a:pt x="63" y="38"/>
                  </a:cubicBezTo>
                  <a:cubicBezTo>
                    <a:pt x="63" y="34"/>
                    <a:pt x="61" y="31"/>
                    <a:pt x="59" y="30"/>
                  </a:cubicBezTo>
                  <a:close/>
                  <a:moveTo>
                    <a:pt x="49" y="22"/>
                  </a:moveTo>
                  <a:lnTo>
                    <a:pt x="49" y="22"/>
                  </a:lnTo>
                  <a:cubicBezTo>
                    <a:pt x="55" y="22"/>
                    <a:pt x="60" y="22"/>
                    <a:pt x="63" y="23"/>
                  </a:cubicBezTo>
                  <a:cubicBezTo>
                    <a:pt x="69" y="26"/>
                    <a:pt x="72" y="30"/>
                    <a:pt x="72" y="37"/>
                  </a:cubicBezTo>
                  <a:cubicBezTo>
                    <a:pt x="72" y="42"/>
                    <a:pt x="70" y="46"/>
                    <a:pt x="66" y="48"/>
                  </a:cubicBezTo>
                  <a:cubicBezTo>
                    <a:pt x="65" y="49"/>
                    <a:pt x="62" y="50"/>
                    <a:pt x="59" y="51"/>
                  </a:cubicBezTo>
                  <a:cubicBezTo>
                    <a:pt x="63" y="51"/>
                    <a:pt x="66" y="53"/>
                    <a:pt x="68" y="56"/>
                  </a:cubicBezTo>
                  <a:cubicBezTo>
                    <a:pt x="70" y="59"/>
                    <a:pt x="71" y="62"/>
                    <a:pt x="71" y="64"/>
                  </a:cubicBezTo>
                  <a:lnTo>
                    <a:pt x="71" y="68"/>
                  </a:lnTo>
                  <a:cubicBezTo>
                    <a:pt x="71" y="69"/>
                    <a:pt x="71" y="71"/>
                    <a:pt x="71" y="72"/>
                  </a:cubicBezTo>
                  <a:cubicBezTo>
                    <a:pt x="71" y="74"/>
                    <a:pt x="71" y="75"/>
                    <a:pt x="72" y="75"/>
                  </a:cubicBezTo>
                  <a:lnTo>
                    <a:pt x="72" y="76"/>
                  </a:lnTo>
                  <a:lnTo>
                    <a:pt x="63" y="76"/>
                  </a:lnTo>
                  <a:cubicBezTo>
                    <a:pt x="63" y="76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lnTo>
                    <a:pt x="62" y="73"/>
                  </a:lnTo>
                  <a:lnTo>
                    <a:pt x="62" y="69"/>
                  </a:lnTo>
                  <a:cubicBezTo>
                    <a:pt x="62" y="62"/>
                    <a:pt x="61" y="58"/>
                    <a:pt x="57" y="56"/>
                  </a:cubicBezTo>
                  <a:cubicBezTo>
                    <a:pt x="55" y="55"/>
                    <a:pt x="52" y="54"/>
                    <a:pt x="47" y="54"/>
                  </a:cubicBezTo>
                  <a:lnTo>
                    <a:pt x="39" y="54"/>
                  </a:lnTo>
                  <a:lnTo>
                    <a:pt x="39" y="76"/>
                  </a:lnTo>
                  <a:lnTo>
                    <a:pt x="30" y="76"/>
                  </a:lnTo>
                  <a:lnTo>
                    <a:pt x="30" y="22"/>
                  </a:lnTo>
                  <a:lnTo>
                    <a:pt x="49" y="22"/>
                  </a:lnTo>
                  <a:lnTo>
                    <a:pt x="49" y="22"/>
                  </a:lnTo>
                  <a:close/>
                  <a:moveTo>
                    <a:pt x="20" y="19"/>
                  </a:moveTo>
                  <a:lnTo>
                    <a:pt x="20" y="19"/>
                  </a:lnTo>
                  <a:cubicBezTo>
                    <a:pt x="11" y="27"/>
                    <a:pt x="7" y="37"/>
                    <a:pt x="7" y="49"/>
                  </a:cubicBezTo>
                  <a:cubicBezTo>
                    <a:pt x="7" y="61"/>
                    <a:pt x="11" y="71"/>
                    <a:pt x="20" y="79"/>
                  </a:cubicBezTo>
                  <a:cubicBezTo>
                    <a:pt x="28" y="87"/>
                    <a:pt x="38" y="92"/>
                    <a:pt x="50" y="92"/>
                  </a:cubicBezTo>
                  <a:cubicBezTo>
                    <a:pt x="61" y="92"/>
                    <a:pt x="71" y="87"/>
                    <a:pt x="80" y="79"/>
                  </a:cubicBezTo>
                  <a:cubicBezTo>
                    <a:pt x="88" y="71"/>
                    <a:pt x="92" y="61"/>
                    <a:pt x="92" y="49"/>
                  </a:cubicBezTo>
                  <a:cubicBezTo>
                    <a:pt x="92" y="37"/>
                    <a:pt x="88" y="27"/>
                    <a:pt x="80" y="19"/>
                  </a:cubicBezTo>
                  <a:cubicBezTo>
                    <a:pt x="71" y="10"/>
                    <a:pt x="61" y="6"/>
                    <a:pt x="50" y="6"/>
                  </a:cubicBezTo>
                  <a:cubicBezTo>
                    <a:pt x="38" y="6"/>
                    <a:pt x="28" y="10"/>
                    <a:pt x="20" y="19"/>
                  </a:cubicBezTo>
                  <a:close/>
                  <a:moveTo>
                    <a:pt x="85" y="84"/>
                  </a:moveTo>
                  <a:lnTo>
                    <a:pt x="85" y="84"/>
                  </a:lnTo>
                  <a:cubicBezTo>
                    <a:pt x="75" y="94"/>
                    <a:pt x="63" y="98"/>
                    <a:pt x="50" y="98"/>
                  </a:cubicBezTo>
                  <a:cubicBezTo>
                    <a:pt x="36" y="98"/>
                    <a:pt x="24" y="94"/>
                    <a:pt x="15" y="84"/>
                  </a:cubicBezTo>
                  <a:cubicBezTo>
                    <a:pt x="5" y="74"/>
                    <a:pt x="0" y="63"/>
                    <a:pt x="0" y="49"/>
                  </a:cubicBezTo>
                  <a:cubicBezTo>
                    <a:pt x="0" y="35"/>
                    <a:pt x="5" y="24"/>
                    <a:pt x="15" y="14"/>
                  </a:cubicBezTo>
                  <a:cubicBezTo>
                    <a:pt x="24" y="4"/>
                    <a:pt x="36" y="0"/>
                    <a:pt x="50" y="0"/>
                  </a:cubicBezTo>
                  <a:cubicBezTo>
                    <a:pt x="63" y="0"/>
                    <a:pt x="75" y="4"/>
                    <a:pt x="85" y="14"/>
                  </a:cubicBezTo>
                  <a:cubicBezTo>
                    <a:pt x="94" y="24"/>
                    <a:pt x="99" y="35"/>
                    <a:pt x="99" y="49"/>
                  </a:cubicBezTo>
                  <a:cubicBezTo>
                    <a:pt x="99" y="63"/>
                    <a:pt x="94" y="74"/>
                    <a:pt x="85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34504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Right Weigh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457200" y="1254125"/>
            <a:ext cx="2438400" cy="32100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 bwMode="gray">
          <a:xfrm>
            <a:off x="3352800" y="1267716"/>
            <a:ext cx="5334000" cy="3397250"/>
          </a:xfrm>
        </p:spPr>
        <p:txBody>
          <a:bodyPr>
            <a:noAutofit/>
          </a:bodyPr>
          <a:lstStyle>
            <a:lvl1pPr>
              <a:defRPr sz="1800"/>
            </a:lvl1pPr>
            <a:lvl2pPr marL="515938" indent="-230188">
              <a:defRPr sz="1600"/>
            </a:lvl2pPr>
            <a:lvl3pPr marL="742950" indent="-227013"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 smtClean="0"/>
              <a:t>© 2018 Teradata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37055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2018 Teradata</a:t>
            </a:r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44525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2018 Teradata</a:t>
            </a:r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20038"/>
            <a:ext cx="8229600" cy="71905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57200" y="731520"/>
            <a:ext cx="8220220" cy="307571"/>
          </a:xfrm>
        </p:spPr>
        <p:txBody>
          <a:bodyPr/>
          <a:lstStyle>
            <a:lvl1pPr marL="0" indent="0">
              <a:buNone/>
              <a:defRPr sz="1600">
                <a:solidFill>
                  <a:srgbClr val="5F606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06770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124200" y="4916847"/>
            <a:ext cx="2895600" cy="107722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2018 Teradata</a:t>
            </a:r>
            <a:endParaRPr lang="en-US" dirty="0" smtClean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249238" y="1112498"/>
            <a:ext cx="8655050" cy="3567112"/>
            <a:chOff x="249238" y="1112498"/>
            <a:chExt cx="8655050" cy="3567112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249238" y="1112498"/>
              <a:ext cx="8655050" cy="3567112"/>
              <a:chOff x="249238" y="1919288"/>
              <a:chExt cx="8655050" cy="3567112"/>
            </a:xfrm>
          </p:grpSpPr>
          <p:sp>
            <p:nvSpPr>
              <p:cNvPr id="7" name="Oval 122"/>
              <p:cNvSpPr>
                <a:spLocks noChangeArrowheads="1"/>
              </p:cNvSpPr>
              <p:nvPr/>
            </p:nvSpPr>
            <p:spPr bwMode="auto">
              <a:xfrm>
                <a:off x="249238" y="1919288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Oval 123"/>
              <p:cNvSpPr>
                <a:spLocks noChangeArrowheads="1"/>
              </p:cNvSpPr>
              <p:nvPr/>
            </p:nvSpPr>
            <p:spPr bwMode="auto">
              <a:xfrm>
                <a:off x="638176" y="1919288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Oval 124"/>
              <p:cNvSpPr>
                <a:spLocks noChangeArrowheads="1"/>
              </p:cNvSpPr>
              <p:nvPr/>
            </p:nvSpPr>
            <p:spPr bwMode="auto">
              <a:xfrm>
                <a:off x="1042540" y="1933378"/>
                <a:ext cx="59635" cy="6072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Oval 125"/>
              <p:cNvSpPr>
                <a:spLocks noChangeArrowheads="1"/>
              </p:cNvSpPr>
              <p:nvPr/>
            </p:nvSpPr>
            <p:spPr bwMode="auto">
              <a:xfrm>
                <a:off x="1417638" y="1919288"/>
                <a:ext cx="87313" cy="8890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Oval 126"/>
              <p:cNvSpPr>
                <a:spLocks noChangeArrowheads="1"/>
              </p:cNvSpPr>
              <p:nvPr/>
            </p:nvSpPr>
            <p:spPr bwMode="auto">
              <a:xfrm>
                <a:off x="1825935" y="1938647"/>
                <a:ext cx="50182" cy="5018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Oval 127"/>
              <p:cNvSpPr>
                <a:spLocks noChangeArrowheads="1"/>
              </p:cNvSpPr>
              <p:nvPr/>
            </p:nvSpPr>
            <p:spPr bwMode="auto">
              <a:xfrm>
                <a:off x="2210940" y="1933378"/>
                <a:ext cx="59635" cy="6072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Oval 128"/>
              <p:cNvSpPr>
                <a:spLocks noChangeArrowheads="1"/>
              </p:cNvSpPr>
              <p:nvPr/>
            </p:nvSpPr>
            <p:spPr bwMode="auto">
              <a:xfrm>
                <a:off x="2586038" y="1919288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Oval 129"/>
              <p:cNvSpPr>
                <a:spLocks noChangeArrowheads="1"/>
              </p:cNvSpPr>
              <p:nvPr/>
            </p:nvSpPr>
            <p:spPr bwMode="auto">
              <a:xfrm>
                <a:off x="2993990" y="1938647"/>
                <a:ext cx="49285" cy="5018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Oval 130"/>
              <p:cNvSpPr>
                <a:spLocks noChangeArrowheads="1"/>
              </p:cNvSpPr>
              <p:nvPr/>
            </p:nvSpPr>
            <p:spPr bwMode="auto">
              <a:xfrm>
                <a:off x="3363913" y="1919288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Oval 131"/>
              <p:cNvSpPr>
                <a:spLocks noChangeArrowheads="1"/>
              </p:cNvSpPr>
              <p:nvPr/>
            </p:nvSpPr>
            <p:spPr bwMode="auto">
              <a:xfrm>
                <a:off x="3766941" y="1933378"/>
                <a:ext cx="60720" cy="6072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Oval 132"/>
              <p:cNvSpPr>
                <a:spLocks noChangeArrowheads="1"/>
              </p:cNvSpPr>
              <p:nvPr/>
            </p:nvSpPr>
            <p:spPr bwMode="auto">
              <a:xfrm>
                <a:off x="4143376" y="1919288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Oval 133"/>
              <p:cNvSpPr>
                <a:spLocks noChangeArrowheads="1"/>
              </p:cNvSpPr>
              <p:nvPr/>
            </p:nvSpPr>
            <p:spPr bwMode="auto">
              <a:xfrm>
                <a:off x="4532313" y="1919288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Oval 134"/>
              <p:cNvSpPr>
                <a:spLocks noChangeArrowheads="1"/>
              </p:cNvSpPr>
              <p:nvPr/>
            </p:nvSpPr>
            <p:spPr bwMode="auto">
              <a:xfrm>
                <a:off x="4936677" y="1933378"/>
                <a:ext cx="59635" cy="6072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Oval 135"/>
              <p:cNvSpPr>
                <a:spLocks noChangeArrowheads="1"/>
              </p:cNvSpPr>
              <p:nvPr/>
            </p:nvSpPr>
            <p:spPr bwMode="auto">
              <a:xfrm>
                <a:off x="5311776" y="1919288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Oval 136"/>
              <p:cNvSpPr>
                <a:spLocks noChangeArrowheads="1"/>
              </p:cNvSpPr>
              <p:nvPr/>
            </p:nvSpPr>
            <p:spPr bwMode="auto">
              <a:xfrm>
                <a:off x="5700713" y="1919288"/>
                <a:ext cx="87313" cy="889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Oval 137"/>
              <p:cNvSpPr>
                <a:spLocks noChangeArrowheads="1"/>
              </p:cNvSpPr>
              <p:nvPr/>
            </p:nvSpPr>
            <p:spPr bwMode="auto">
              <a:xfrm>
                <a:off x="6108665" y="1938647"/>
                <a:ext cx="49285" cy="5018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Oval 138"/>
              <p:cNvSpPr>
                <a:spLocks noChangeArrowheads="1"/>
              </p:cNvSpPr>
              <p:nvPr/>
            </p:nvSpPr>
            <p:spPr bwMode="auto">
              <a:xfrm>
                <a:off x="6478588" y="1919288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Oval 139"/>
              <p:cNvSpPr>
                <a:spLocks noChangeArrowheads="1"/>
              </p:cNvSpPr>
              <p:nvPr/>
            </p:nvSpPr>
            <p:spPr bwMode="auto">
              <a:xfrm>
                <a:off x="6886885" y="1938647"/>
                <a:ext cx="50182" cy="5018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Oval 140"/>
              <p:cNvSpPr>
                <a:spLocks noChangeArrowheads="1"/>
              </p:cNvSpPr>
              <p:nvPr/>
            </p:nvSpPr>
            <p:spPr bwMode="auto">
              <a:xfrm>
                <a:off x="7258051" y="1919288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Oval 141"/>
              <p:cNvSpPr>
                <a:spLocks noChangeArrowheads="1"/>
              </p:cNvSpPr>
              <p:nvPr/>
            </p:nvSpPr>
            <p:spPr bwMode="auto">
              <a:xfrm>
                <a:off x="7646988" y="1919288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Oval 142"/>
              <p:cNvSpPr>
                <a:spLocks noChangeArrowheads="1"/>
              </p:cNvSpPr>
              <p:nvPr/>
            </p:nvSpPr>
            <p:spPr bwMode="auto">
              <a:xfrm>
                <a:off x="8051352" y="1933378"/>
                <a:ext cx="59635" cy="6072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Oval 143"/>
              <p:cNvSpPr>
                <a:spLocks noChangeArrowheads="1"/>
              </p:cNvSpPr>
              <p:nvPr/>
            </p:nvSpPr>
            <p:spPr bwMode="auto">
              <a:xfrm>
                <a:off x="8426451" y="1919288"/>
                <a:ext cx="87313" cy="889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Oval 144"/>
              <p:cNvSpPr>
                <a:spLocks noChangeArrowheads="1"/>
              </p:cNvSpPr>
              <p:nvPr/>
            </p:nvSpPr>
            <p:spPr bwMode="auto">
              <a:xfrm>
                <a:off x="8815388" y="1919288"/>
                <a:ext cx="88900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Oval 151"/>
              <p:cNvSpPr>
                <a:spLocks noChangeArrowheads="1"/>
              </p:cNvSpPr>
              <p:nvPr/>
            </p:nvSpPr>
            <p:spPr bwMode="auto">
              <a:xfrm>
                <a:off x="263077" y="2322064"/>
                <a:ext cx="59635" cy="596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Oval 152"/>
              <p:cNvSpPr>
                <a:spLocks noChangeArrowheads="1"/>
              </p:cNvSpPr>
              <p:nvPr/>
            </p:nvSpPr>
            <p:spPr bwMode="auto">
              <a:xfrm>
                <a:off x="652015" y="2322064"/>
                <a:ext cx="59635" cy="596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Oval 153"/>
              <p:cNvSpPr>
                <a:spLocks noChangeArrowheads="1"/>
              </p:cNvSpPr>
              <p:nvPr/>
            </p:nvSpPr>
            <p:spPr bwMode="auto">
              <a:xfrm>
                <a:off x="1028701" y="2308225"/>
                <a:ext cx="87313" cy="8731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Oval 154"/>
              <p:cNvSpPr>
                <a:spLocks noChangeArrowheads="1"/>
              </p:cNvSpPr>
              <p:nvPr/>
            </p:nvSpPr>
            <p:spPr bwMode="auto">
              <a:xfrm>
                <a:off x="1431477" y="2322064"/>
                <a:ext cx="59635" cy="596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Oval 155"/>
              <p:cNvSpPr>
                <a:spLocks noChangeArrowheads="1"/>
              </p:cNvSpPr>
              <p:nvPr/>
            </p:nvSpPr>
            <p:spPr bwMode="auto">
              <a:xfrm>
                <a:off x="1806576" y="2308225"/>
                <a:ext cx="88900" cy="8731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Oval 156"/>
              <p:cNvSpPr>
                <a:spLocks noChangeArrowheads="1"/>
              </p:cNvSpPr>
              <p:nvPr/>
            </p:nvSpPr>
            <p:spPr bwMode="auto">
              <a:xfrm>
                <a:off x="2197101" y="2308225"/>
                <a:ext cx="87313" cy="8731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Oval 157"/>
              <p:cNvSpPr>
                <a:spLocks noChangeArrowheads="1"/>
              </p:cNvSpPr>
              <p:nvPr/>
            </p:nvSpPr>
            <p:spPr bwMode="auto">
              <a:xfrm>
                <a:off x="2586038" y="2308225"/>
                <a:ext cx="87313" cy="8731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Oval 158"/>
              <p:cNvSpPr>
                <a:spLocks noChangeArrowheads="1"/>
              </p:cNvSpPr>
              <p:nvPr/>
            </p:nvSpPr>
            <p:spPr bwMode="auto">
              <a:xfrm>
                <a:off x="2974976" y="2308225"/>
                <a:ext cx="87313" cy="8731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Oval 159"/>
              <p:cNvSpPr>
                <a:spLocks noChangeArrowheads="1"/>
              </p:cNvSpPr>
              <p:nvPr/>
            </p:nvSpPr>
            <p:spPr bwMode="auto">
              <a:xfrm>
                <a:off x="3363913" y="2308225"/>
                <a:ext cx="87313" cy="8731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Oval 160"/>
              <p:cNvSpPr>
                <a:spLocks noChangeArrowheads="1"/>
              </p:cNvSpPr>
              <p:nvPr/>
            </p:nvSpPr>
            <p:spPr bwMode="auto">
              <a:xfrm>
                <a:off x="3772210" y="2327239"/>
                <a:ext cx="50182" cy="4928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Oval 161"/>
              <p:cNvSpPr>
                <a:spLocks noChangeArrowheads="1"/>
              </p:cNvSpPr>
              <p:nvPr/>
            </p:nvSpPr>
            <p:spPr bwMode="auto">
              <a:xfrm>
                <a:off x="4157215" y="2322064"/>
                <a:ext cx="59635" cy="596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Oval 162"/>
              <p:cNvSpPr>
                <a:spLocks noChangeArrowheads="1"/>
              </p:cNvSpPr>
              <p:nvPr/>
            </p:nvSpPr>
            <p:spPr bwMode="auto">
              <a:xfrm>
                <a:off x="4532313" y="2308225"/>
                <a:ext cx="87313" cy="8731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Oval 163"/>
              <p:cNvSpPr>
                <a:spLocks noChangeArrowheads="1"/>
              </p:cNvSpPr>
              <p:nvPr/>
            </p:nvSpPr>
            <p:spPr bwMode="auto">
              <a:xfrm>
                <a:off x="4936677" y="2322064"/>
                <a:ext cx="59635" cy="596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Oval 164"/>
              <p:cNvSpPr>
                <a:spLocks noChangeArrowheads="1"/>
              </p:cNvSpPr>
              <p:nvPr/>
            </p:nvSpPr>
            <p:spPr bwMode="auto">
              <a:xfrm>
                <a:off x="5311776" y="2308225"/>
                <a:ext cx="87313" cy="8731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Oval 165"/>
              <p:cNvSpPr>
                <a:spLocks noChangeArrowheads="1"/>
              </p:cNvSpPr>
              <p:nvPr/>
            </p:nvSpPr>
            <p:spPr bwMode="auto">
              <a:xfrm>
                <a:off x="5714552" y="2322064"/>
                <a:ext cx="59635" cy="596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Oval 166"/>
              <p:cNvSpPr>
                <a:spLocks noChangeArrowheads="1"/>
              </p:cNvSpPr>
              <p:nvPr/>
            </p:nvSpPr>
            <p:spPr bwMode="auto">
              <a:xfrm>
                <a:off x="6103490" y="2322064"/>
                <a:ext cx="59635" cy="596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Oval 167"/>
              <p:cNvSpPr>
                <a:spLocks noChangeArrowheads="1"/>
              </p:cNvSpPr>
              <p:nvPr/>
            </p:nvSpPr>
            <p:spPr bwMode="auto">
              <a:xfrm>
                <a:off x="6478588" y="2308225"/>
                <a:ext cx="87313" cy="8731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Oval 168"/>
              <p:cNvSpPr>
                <a:spLocks noChangeArrowheads="1"/>
              </p:cNvSpPr>
              <p:nvPr/>
            </p:nvSpPr>
            <p:spPr bwMode="auto">
              <a:xfrm>
                <a:off x="6881616" y="2322064"/>
                <a:ext cx="60720" cy="596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Oval 169"/>
              <p:cNvSpPr>
                <a:spLocks noChangeArrowheads="1"/>
              </p:cNvSpPr>
              <p:nvPr/>
            </p:nvSpPr>
            <p:spPr bwMode="auto">
              <a:xfrm>
                <a:off x="7258051" y="2308225"/>
                <a:ext cx="87313" cy="8731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Oval 170"/>
              <p:cNvSpPr>
                <a:spLocks noChangeArrowheads="1"/>
              </p:cNvSpPr>
              <p:nvPr/>
            </p:nvSpPr>
            <p:spPr bwMode="auto">
              <a:xfrm>
                <a:off x="7660827" y="2322064"/>
                <a:ext cx="59635" cy="596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Oval 171"/>
              <p:cNvSpPr>
                <a:spLocks noChangeArrowheads="1"/>
              </p:cNvSpPr>
              <p:nvPr/>
            </p:nvSpPr>
            <p:spPr bwMode="auto">
              <a:xfrm>
                <a:off x="8037513" y="2308225"/>
                <a:ext cx="87313" cy="8731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Oval 172"/>
              <p:cNvSpPr>
                <a:spLocks noChangeArrowheads="1"/>
              </p:cNvSpPr>
              <p:nvPr/>
            </p:nvSpPr>
            <p:spPr bwMode="auto">
              <a:xfrm>
                <a:off x="8440290" y="2322064"/>
                <a:ext cx="59635" cy="596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Oval 173"/>
              <p:cNvSpPr>
                <a:spLocks noChangeArrowheads="1"/>
              </p:cNvSpPr>
              <p:nvPr/>
            </p:nvSpPr>
            <p:spPr bwMode="auto">
              <a:xfrm>
                <a:off x="8815388" y="2308225"/>
                <a:ext cx="88900" cy="8731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Oval 180"/>
              <p:cNvSpPr>
                <a:spLocks noChangeArrowheads="1"/>
              </p:cNvSpPr>
              <p:nvPr/>
            </p:nvSpPr>
            <p:spPr bwMode="auto">
              <a:xfrm>
                <a:off x="249238" y="2693988"/>
                <a:ext cx="87313" cy="8731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Oval 181"/>
              <p:cNvSpPr>
                <a:spLocks noChangeArrowheads="1"/>
              </p:cNvSpPr>
              <p:nvPr/>
            </p:nvSpPr>
            <p:spPr bwMode="auto">
              <a:xfrm>
                <a:off x="638176" y="2693988"/>
                <a:ext cx="87313" cy="8731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Oval 182"/>
              <p:cNvSpPr>
                <a:spLocks noChangeArrowheads="1"/>
              </p:cNvSpPr>
              <p:nvPr/>
            </p:nvSpPr>
            <p:spPr bwMode="auto">
              <a:xfrm>
                <a:off x="1042540" y="2707827"/>
                <a:ext cx="59635" cy="59635"/>
              </a:xfrm>
              <a:prstGeom prst="ellipse">
                <a:avLst/>
              </a:prstGeom>
              <a:solidFill>
                <a:srgbClr val="DFDFE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9" name="Oval 183"/>
              <p:cNvSpPr>
                <a:spLocks noChangeArrowheads="1"/>
              </p:cNvSpPr>
              <p:nvPr/>
            </p:nvSpPr>
            <p:spPr bwMode="auto">
              <a:xfrm>
                <a:off x="1417638" y="2693988"/>
                <a:ext cx="87313" cy="8731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Oval 184"/>
              <p:cNvSpPr>
                <a:spLocks noChangeArrowheads="1"/>
              </p:cNvSpPr>
              <p:nvPr/>
            </p:nvSpPr>
            <p:spPr bwMode="auto">
              <a:xfrm>
                <a:off x="1806576" y="2693988"/>
                <a:ext cx="88900" cy="87313"/>
              </a:xfrm>
              <a:prstGeom prst="ellipse">
                <a:avLst/>
              </a:prstGeom>
              <a:solidFill>
                <a:srgbClr val="DFDFE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Oval 185"/>
              <p:cNvSpPr>
                <a:spLocks noChangeArrowheads="1"/>
              </p:cNvSpPr>
              <p:nvPr/>
            </p:nvSpPr>
            <p:spPr bwMode="auto">
              <a:xfrm>
                <a:off x="2197101" y="2693988"/>
                <a:ext cx="87313" cy="8731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Oval 186"/>
              <p:cNvSpPr>
                <a:spLocks noChangeArrowheads="1"/>
              </p:cNvSpPr>
              <p:nvPr/>
            </p:nvSpPr>
            <p:spPr bwMode="auto">
              <a:xfrm>
                <a:off x="2586038" y="2693988"/>
                <a:ext cx="87313" cy="8731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Oval 187"/>
              <p:cNvSpPr>
                <a:spLocks noChangeArrowheads="1"/>
              </p:cNvSpPr>
              <p:nvPr/>
            </p:nvSpPr>
            <p:spPr bwMode="auto">
              <a:xfrm>
                <a:off x="2974976" y="2693988"/>
                <a:ext cx="87313" cy="8731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Oval 188"/>
              <p:cNvSpPr>
                <a:spLocks noChangeArrowheads="1"/>
              </p:cNvSpPr>
              <p:nvPr/>
            </p:nvSpPr>
            <p:spPr bwMode="auto">
              <a:xfrm>
                <a:off x="3363913" y="2693988"/>
                <a:ext cx="87313" cy="8731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Oval 189"/>
              <p:cNvSpPr>
                <a:spLocks noChangeArrowheads="1"/>
              </p:cNvSpPr>
              <p:nvPr/>
            </p:nvSpPr>
            <p:spPr bwMode="auto">
              <a:xfrm>
                <a:off x="3752851" y="2693988"/>
                <a:ext cx="88900" cy="8731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Oval 190"/>
              <p:cNvSpPr>
                <a:spLocks noChangeArrowheads="1"/>
              </p:cNvSpPr>
              <p:nvPr/>
            </p:nvSpPr>
            <p:spPr bwMode="auto">
              <a:xfrm>
                <a:off x="4157215" y="2707827"/>
                <a:ext cx="59635" cy="596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Oval 191"/>
              <p:cNvSpPr>
                <a:spLocks noChangeArrowheads="1"/>
              </p:cNvSpPr>
              <p:nvPr/>
            </p:nvSpPr>
            <p:spPr bwMode="auto">
              <a:xfrm>
                <a:off x="4532313" y="2693988"/>
                <a:ext cx="87313" cy="8731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Oval 192"/>
              <p:cNvSpPr>
                <a:spLocks noChangeArrowheads="1"/>
              </p:cNvSpPr>
              <p:nvPr/>
            </p:nvSpPr>
            <p:spPr bwMode="auto">
              <a:xfrm>
                <a:off x="4936677" y="2707827"/>
                <a:ext cx="59635" cy="596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Oval 193"/>
              <p:cNvSpPr>
                <a:spLocks noChangeArrowheads="1"/>
              </p:cNvSpPr>
              <p:nvPr/>
            </p:nvSpPr>
            <p:spPr bwMode="auto">
              <a:xfrm>
                <a:off x="5311776" y="2693988"/>
                <a:ext cx="87313" cy="8731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Oval 194"/>
              <p:cNvSpPr>
                <a:spLocks noChangeArrowheads="1"/>
              </p:cNvSpPr>
              <p:nvPr/>
            </p:nvSpPr>
            <p:spPr bwMode="auto">
              <a:xfrm>
                <a:off x="5700713" y="2693988"/>
                <a:ext cx="87313" cy="8731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Oval 195"/>
              <p:cNvSpPr>
                <a:spLocks noChangeArrowheads="1"/>
              </p:cNvSpPr>
              <p:nvPr/>
            </p:nvSpPr>
            <p:spPr bwMode="auto">
              <a:xfrm>
                <a:off x="6089651" y="2693988"/>
                <a:ext cx="87313" cy="8731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Oval 196"/>
              <p:cNvSpPr>
                <a:spLocks noChangeArrowheads="1"/>
              </p:cNvSpPr>
              <p:nvPr/>
            </p:nvSpPr>
            <p:spPr bwMode="auto">
              <a:xfrm>
                <a:off x="6492427" y="2707827"/>
                <a:ext cx="59635" cy="596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Oval 197"/>
              <p:cNvSpPr>
                <a:spLocks noChangeArrowheads="1"/>
              </p:cNvSpPr>
              <p:nvPr/>
            </p:nvSpPr>
            <p:spPr bwMode="auto">
              <a:xfrm>
                <a:off x="6867526" y="2693988"/>
                <a:ext cx="88900" cy="8731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Oval 198"/>
              <p:cNvSpPr>
                <a:spLocks noChangeArrowheads="1"/>
              </p:cNvSpPr>
              <p:nvPr/>
            </p:nvSpPr>
            <p:spPr bwMode="auto">
              <a:xfrm>
                <a:off x="7258051" y="2693988"/>
                <a:ext cx="87313" cy="8731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Oval 199"/>
              <p:cNvSpPr>
                <a:spLocks noChangeArrowheads="1"/>
              </p:cNvSpPr>
              <p:nvPr/>
            </p:nvSpPr>
            <p:spPr bwMode="auto">
              <a:xfrm>
                <a:off x="7666002" y="2713002"/>
                <a:ext cx="49285" cy="49285"/>
              </a:xfrm>
              <a:prstGeom prst="ellipse">
                <a:avLst/>
              </a:prstGeom>
              <a:solidFill>
                <a:srgbClr val="DFDFE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Oval 200"/>
              <p:cNvSpPr>
                <a:spLocks noChangeArrowheads="1"/>
              </p:cNvSpPr>
              <p:nvPr/>
            </p:nvSpPr>
            <p:spPr bwMode="auto">
              <a:xfrm>
                <a:off x="8037513" y="2693988"/>
                <a:ext cx="87313" cy="8731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Oval 201"/>
              <p:cNvSpPr>
                <a:spLocks noChangeArrowheads="1"/>
              </p:cNvSpPr>
              <p:nvPr/>
            </p:nvSpPr>
            <p:spPr bwMode="auto">
              <a:xfrm>
                <a:off x="8426451" y="2693988"/>
                <a:ext cx="87313" cy="8731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Oval 202"/>
              <p:cNvSpPr>
                <a:spLocks noChangeArrowheads="1"/>
              </p:cNvSpPr>
              <p:nvPr/>
            </p:nvSpPr>
            <p:spPr bwMode="auto">
              <a:xfrm>
                <a:off x="8829478" y="2707827"/>
                <a:ext cx="60720" cy="596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Oval 210"/>
              <p:cNvSpPr>
                <a:spLocks noChangeArrowheads="1"/>
              </p:cNvSpPr>
              <p:nvPr/>
            </p:nvSpPr>
            <p:spPr bwMode="auto">
              <a:xfrm>
                <a:off x="263077" y="3093589"/>
                <a:ext cx="59635" cy="596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Oval 211"/>
              <p:cNvSpPr>
                <a:spLocks noChangeArrowheads="1"/>
              </p:cNvSpPr>
              <p:nvPr/>
            </p:nvSpPr>
            <p:spPr bwMode="auto">
              <a:xfrm>
                <a:off x="638176" y="3079750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Oval 212"/>
              <p:cNvSpPr>
                <a:spLocks noChangeArrowheads="1"/>
              </p:cNvSpPr>
              <p:nvPr/>
            </p:nvSpPr>
            <p:spPr bwMode="auto">
              <a:xfrm>
                <a:off x="1028701" y="3079750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Oval 213"/>
              <p:cNvSpPr>
                <a:spLocks noChangeArrowheads="1"/>
              </p:cNvSpPr>
              <p:nvPr/>
            </p:nvSpPr>
            <p:spPr bwMode="auto">
              <a:xfrm>
                <a:off x="1417638" y="3079750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Oval 214"/>
              <p:cNvSpPr>
                <a:spLocks noChangeArrowheads="1"/>
              </p:cNvSpPr>
              <p:nvPr/>
            </p:nvSpPr>
            <p:spPr bwMode="auto">
              <a:xfrm>
                <a:off x="1806576" y="3079750"/>
                <a:ext cx="88900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Oval 215"/>
              <p:cNvSpPr>
                <a:spLocks noChangeArrowheads="1"/>
              </p:cNvSpPr>
              <p:nvPr/>
            </p:nvSpPr>
            <p:spPr bwMode="auto">
              <a:xfrm>
                <a:off x="2197101" y="3079750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Oval 216"/>
              <p:cNvSpPr>
                <a:spLocks noChangeArrowheads="1"/>
              </p:cNvSpPr>
              <p:nvPr/>
            </p:nvSpPr>
            <p:spPr bwMode="auto">
              <a:xfrm>
                <a:off x="2586038" y="3079750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Oval 217"/>
              <p:cNvSpPr>
                <a:spLocks noChangeArrowheads="1"/>
              </p:cNvSpPr>
              <p:nvPr/>
            </p:nvSpPr>
            <p:spPr bwMode="auto">
              <a:xfrm>
                <a:off x="2974976" y="3079750"/>
                <a:ext cx="87313" cy="8731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Oval 218"/>
              <p:cNvSpPr>
                <a:spLocks noChangeArrowheads="1"/>
              </p:cNvSpPr>
              <p:nvPr/>
            </p:nvSpPr>
            <p:spPr bwMode="auto">
              <a:xfrm>
                <a:off x="3363913" y="3079750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Oval 219"/>
              <p:cNvSpPr>
                <a:spLocks noChangeArrowheads="1"/>
              </p:cNvSpPr>
              <p:nvPr/>
            </p:nvSpPr>
            <p:spPr bwMode="auto">
              <a:xfrm>
                <a:off x="3772210" y="3098764"/>
                <a:ext cx="50182" cy="4928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Oval 220"/>
              <p:cNvSpPr>
                <a:spLocks noChangeArrowheads="1"/>
              </p:cNvSpPr>
              <p:nvPr/>
            </p:nvSpPr>
            <p:spPr bwMode="auto">
              <a:xfrm>
                <a:off x="4143376" y="3079750"/>
                <a:ext cx="87313" cy="8731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90" name="Oval 221"/>
              <p:cNvSpPr>
                <a:spLocks noChangeArrowheads="1"/>
              </p:cNvSpPr>
              <p:nvPr/>
            </p:nvSpPr>
            <p:spPr bwMode="auto">
              <a:xfrm>
                <a:off x="4532313" y="3079750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Oval 222"/>
              <p:cNvSpPr>
                <a:spLocks noChangeArrowheads="1"/>
              </p:cNvSpPr>
              <p:nvPr/>
            </p:nvSpPr>
            <p:spPr bwMode="auto">
              <a:xfrm>
                <a:off x="4922838" y="3079750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Oval 223"/>
              <p:cNvSpPr>
                <a:spLocks noChangeArrowheads="1"/>
              </p:cNvSpPr>
              <p:nvPr/>
            </p:nvSpPr>
            <p:spPr bwMode="auto">
              <a:xfrm>
                <a:off x="5311776" y="3079750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Oval 224"/>
              <p:cNvSpPr>
                <a:spLocks noChangeArrowheads="1"/>
              </p:cNvSpPr>
              <p:nvPr/>
            </p:nvSpPr>
            <p:spPr bwMode="auto">
              <a:xfrm>
                <a:off x="5700713" y="3079750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Oval 225"/>
              <p:cNvSpPr>
                <a:spLocks noChangeArrowheads="1"/>
              </p:cNvSpPr>
              <p:nvPr/>
            </p:nvSpPr>
            <p:spPr bwMode="auto">
              <a:xfrm>
                <a:off x="6089651" y="3079750"/>
                <a:ext cx="87313" cy="8731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Oval 226"/>
              <p:cNvSpPr>
                <a:spLocks noChangeArrowheads="1"/>
              </p:cNvSpPr>
              <p:nvPr/>
            </p:nvSpPr>
            <p:spPr bwMode="auto">
              <a:xfrm>
                <a:off x="6478588" y="3079750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Oval 227"/>
              <p:cNvSpPr>
                <a:spLocks noChangeArrowheads="1"/>
              </p:cNvSpPr>
              <p:nvPr/>
            </p:nvSpPr>
            <p:spPr bwMode="auto">
              <a:xfrm>
                <a:off x="6867526" y="3079750"/>
                <a:ext cx="88900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Oval 228"/>
              <p:cNvSpPr>
                <a:spLocks noChangeArrowheads="1"/>
              </p:cNvSpPr>
              <p:nvPr/>
            </p:nvSpPr>
            <p:spPr bwMode="auto">
              <a:xfrm>
                <a:off x="7271890" y="3093589"/>
                <a:ext cx="59635" cy="596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Oval 229"/>
              <p:cNvSpPr>
                <a:spLocks noChangeArrowheads="1"/>
              </p:cNvSpPr>
              <p:nvPr/>
            </p:nvSpPr>
            <p:spPr bwMode="auto">
              <a:xfrm>
                <a:off x="7646988" y="3079750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Oval 230"/>
              <p:cNvSpPr>
                <a:spLocks noChangeArrowheads="1"/>
              </p:cNvSpPr>
              <p:nvPr/>
            </p:nvSpPr>
            <p:spPr bwMode="auto">
              <a:xfrm>
                <a:off x="8051352" y="3093589"/>
                <a:ext cx="59635" cy="596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Oval 231"/>
              <p:cNvSpPr>
                <a:spLocks noChangeArrowheads="1"/>
              </p:cNvSpPr>
              <p:nvPr/>
            </p:nvSpPr>
            <p:spPr bwMode="auto">
              <a:xfrm>
                <a:off x="8426451" y="3079750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Oval 232"/>
              <p:cNvSpPr>
                <a:spLocks noChangeArrowheads="1"/>
              </p:cNvSpPr>
              <p:nvPr/>
            </p:nvSpPr>
            <p:spPr bwMode="auto">
              <a:xfrm>
                <a:off x="8815388" y="3079750"/>
                <a:ext cx="88900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Oval 239"/>
              <p:cNvSpPr>
                <a:spLocks noChangeArrowheads="1"/>
              </p:cNvSpPr>
              <p:nvPr/>
            </p:nvSpPr>
            <p:spPr bwMode="auto">
              <a:xfrm>
                <a:off x="268252" y="3486114"/>
                <a:ext cx="49285" cy="4928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Oval 240"/>
              <p:cNvSpPr>
                <a:spLocks noChangeArrowheads="1"/>
              </p:cNvSpPr>
              <p:nvPr/>
            </p:nvSpPr>
            <p:spPr bwMode="auto">
              <a:xfrm>
                <a:off x="652015" y="3480939"/>
                <a:ext cx="59635" cy="596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Oval 241"/>
              <p:cNvSpPr>
                <a:spLocks noChangeArrowheads="1"/>
              </p:cNvSpPr>
              <p:nvPr/>
            </p:nvSpPr>
            <p:spPr bwMode="auto">
              <a:xfrm>
                <a:off x="1028701" y="3467100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Oval 242"/>
              <p:cNvSpPr>
                <a:spLocks noChangeArrowheads="1"/>
              </p:cNvSpPr>
              <p:nvPr/>
            </p:nvSpPr>
            <p:spPr bwMode="auto">
              <a:xfrm>
                <a:off x="1431477" y="3480939"/>
                <a:ext cx="59635" cy="596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Oval 243"/>
              <p:cNvSpPr>
                <a:spLocks noChangeArrowheads="1"/>
              </p:cNvSpPr>
              <p:nvPr/>
            </p:nvSpPr>
            <p:spPr bwMode="auto">
              <a:xfrm>
                <a:off x="1806576" y="3467100"/>
                <a:ext cx="88900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Oval 244"/>
              <p:cNvSpPr>
                <a:spLocks noChangeArrowheads="1"/>
              </p:cNvSpPr>
              <p:nvPr/>
            </p:nvSpPr>
            <p:spPr bwMode="auto">
              <a:xfrm>
                <a:off x="2197101" y="3467100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Oval 245"/>
              <p:cNvSpPr>
                <a:spLocks noChangeArrowheads="1"/>
              </p:cNvSpPr>
              <p:nvPr/>
            </p:nvSpPr>
            <p:spPr bwMode="auto">
              <a:xfrm>
                <a:off x="2586038" y="3467100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Oval 246"/>
              <p:cNvSpPr>
                <a:spLocks noChangeArrowheads="1"/>
              </p:cNvSpPr>
              <p:nvPr/>
            </p:nvSpPr>
            <p:spPr bwMode="auto">
              <a:xfrm>
                <a:off x="2974976" y="3467100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Oval 247"/>
              <p:cNvSpPr>
                <a:spLocks noChangeArrowheads="1"/>
              </p:cNvSpPr>
              <p:nvPr/>
            </p:nvSpPr>
            <p:spPr bwMode="auto">
              <a:xfrm>
                <a:off x="3363913" y="3467100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Oval 248"/>
              <p:cNvSpPr>
                <a:spLocks noChangeArrowheads="1"/>
              </p:cNvSpPr>
              <p:nvPr/>
            </p:nvSpPr>
            <p:spPr bwMode="auto">
              <a:xfrm>
                <a:off x="3752851" y="3467100"/>
                <a:ext cx="88900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Oval 249"/>
              <p:cNvSpPr>
                <a:spLocks noChangeArrowheads="1"/>
              </p:cNvSpPr>
              <p:nvPr/>
            </p:nvSpPr>
            <p:spPr bwMode="auto">
              <a:xfrm>
                <a:off x="4143376" y="3467100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Oval 250"/>
              <p:cNvSpPr>
                <a:spLocks noChangeArrowheads="1"/>
              </p:cNvSpPr>
              <p:nvPr/>
            </p:nvSpPr>
            <p:spPr bwMode="auto">
              <a:xfrm>
                <a:off x="4532313" y="3467100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Oval 251"/>
              <p:cNvSpPr>
                <a:spLocks noChangeArrowheads="1"/>
              </p:cNvSpPr>
              <p:nvPr/>
            </p:nvSpPr>
            <p:spPr bwMode="auto">
              <a:xfrm>
                <a:off x="4922838" y="3467100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Oval 252"/>
              <p:cNvSpPr>
                <a:spLocks noChangeArrowheads="1"/>
              </p:cNvSpPr>
              <p:nvPr/>
            </p:nvSpPr>
            <p:spPr bwMode="auto">
              <a:xfrm>
                <a:off x="5325615" y="3480939"/>
                <a:ext cx="59635" cy="596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Oval 253"/>
              <p:cNvSpPr>
                <a:spLocks noChangeArrowheads="1"/>
              </p:cNvSpPr>
              <p:nvPr/>
            </p:nvSpPr>
            <p:spPr bwMode="auto">
              <a:xfrm>
                <a:off x="5700713" y="3467100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Oval 254"/>
              <p:cNvSpPr>
                <a:spLocks noChangeArrowheads="1"/>
              </p:cNvSpPr>
              <p:nvPr/>
            </p:nvSpPr>
            <p:spPr bwMode="auto">
              <a:xfrm>
                <a:off x="6089651" y="3467100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Oval 255"/>
              <p:cNvSpPr>
                <a:spLocks noChangeArrowheads="1"/>
              </p:cNvSpPr>
              <p:nvPr/>
            </p:nvSpPr>
            <p:spPr bwMode="auto">
              <a:xfrm>
                <a:off x="6478588" y="3467100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Oval 256"/>
              <p:cNvSpPr>
                <a:spLocks noChangeArrowheads="1"/>
              </p:cNvSpPr>
              <p:nvPr/>
            </p:nvSpPr>
            <p:spPr bwMode="auto">
              <a:xfrm>
                <a:off x="6867526" y="3467100"/>
                <a:ext cx="88900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Oval 257"/>
              <p:cNvSpPr>
                <a:spLocks noChangeArrowheads="1"/>
              </p:cNvSpPr>
              <p:nvPr/>
            </p:nvSpPr>
            <p:spPr bwMode="auto">
              <a:xfrm>
                <a:off x="7258051" y="3467100"/>
                <a:ext cx="87313" cy="87312"/>
              </a:xfrm>
              <a:prstGeom prst="ellipse">
                <a:avLst/>
              </a:prstGeom>
              <a:solidFill>
                <a:srgbClr val="DFDFE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Oval 258"/>
              <p:cNvSpPr>
                <a:spLocks noChangeArrowheads="1"/>
              </p:cNvSpPr>
              <p:nvPr/>
            </p:nvSpPr>
            <p:spPr bwMode="auto">
              <a:xfrm>
                <a:off x="7646988" y="3467100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Oval 259"/>
              <p:cNvSpPr>
                <a:spLocks noChangeArrowheads="1"/>
              </p:cNvSpPr>
              <p:nvPr/>
            </p:nvSpPr>
            <p:spPr bwMode="auto">
              <a:xfrm>
                <a:off x="8037513" y="3467100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Oval 260"/>
              <p:cNvSpPr>
                <a:spLocks noChangeArrowheads="1"/>
              </p:cNvSpPr>
              <p:nvPr/>
            </p:nvSpPr>
            <p:spPr bwMode="auto">
              <a:xfrm>
                <a:off x="8440290" y="3480939"/>
                <a:ext cx="59635" cy="596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Oval 261"/>
              <p:cNvSpPr>
                <a:spLocks noChangeArrowheads="1"/>
              </p:cNvSpPr>
              <p:nvPr/>
            </p:nvSpPr>
            <p:spPr bwMode="auto">
              <a:xfrm>
                <a:off x="8834747" y="3486114"/>
                <a:ext cx="50182" cy="49285"/>
              </a:xfrm>
              <a:prstGeom prst="ellipse">
                <a:avLst/>
              </a:prstGeom>
              <a:solidFill>
                <a:srgbClr val="DFDFE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Oval 268"/>
              <p:cNvSpPr>
                <a:spLocks noChangeArrowheads="1"/>
              </p:cNvSpPr>
              <p:nvPr/>
            </p:nvSpPr>
            <p:spPr bwMode="auto">
              <a:xfrm>
                <a:off x="249238" y="3852863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Oval 269"/>
              <p:cNvSpPr>
                <a:spLocks noChangeArrowheads="1"/>
              </p:cNvSpPr>
              <p:nvPr/>
            </p:nvSpPr>
            <p:spPr bwMode="auto">
              <a:xfrm>
                <a:off x="657226" y="3852863"/>
                <a:ext cx="87313" cy="889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127" name="Oval 270"/>
              <p:cNvSpPr>
                <a:spLocks noChangeArrowheads="1"/>
              </p:cNvSpPr>
              <p:nvPr/>
            </p:nvSpPr>
            <p:spPr bwMode="auto">
              <a:xfrm>
                <a:off x="1042540" y="3866953"/>
                <a:ext cx="59635" cy="6072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Oval 271"/>
              <p:cNvSpPr>
                <a:spLocks noChangeArrowheads="1"/>
              </p:cNvSpPr>
              <p:nvPr/>
            </p:nvSpPr>
            <p:spPr bwMode="auto">
              <a:xfrm>
                <a:off x="1417638" y="3852863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Oval 272"/>
              <p:cNvSpPr>
                <a:spLocks noChangeArrowheads="1"/>
              </p:cNvSpPr>
              <p:nvPr/>
            </p:nvSpPr>
            <p:spPr bwMode="auto">
              <a:xfrm>
                <a:off x="1806576" y="3852863"/>
                <a:ext cx="88900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Oval 273"/>
              <p:cNvSpPr>
                <a:spLocks noChangeArrowheads="1"/>
              </p:cNvSpPr>
              <p:nvPr/>
            </p:nvSpPr>
            <p:spPr bwMode="auto">
              <a:xfrm>
                <a:off x="2197101" y="3852863"/>
                <a:ext cx="87313" cy="88900"/>
              </a:xfrm>
              <a:prstGeom prst="ellipse">
                <a:avLst/>
              </a:prstGeom>
              <a:solidFill>
                <a:srgbClr val="DFDFE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Oval 274"/>
              <p:cNvSpPr>
                <a:spLocks noChangeArrowheads="1"/>
              </p:cNvSpPr>
              <p:nvPr/>
            </p:nvSpPr>
            <p:spPr bwMode="auto">
              <a:xfrm>
                <a:off x="2586038" y="3852863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Oval 275"/>
              <p:cNvSpPr>
                <a:spLocks noChangeArrowheads="1"/>
              </p:cNvSpPr>
              <p:nvPr/>
            </p:nvSpPr>
            <p:spPr bwMode="auto">
              <a:xfrm>
                <a:off x="2974976" y="3852863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Oval 276"/>
              <p:cNvSpPr>
                <a:spLocks noChangeArrowheads="1"/>
              </p:cNvSpPr>
              <p:nvPr/>
            </p:nvSpPr>
            <p:spPr bwMode="auto">
              <a:xfrm>
                <a:off x="3363913" y="3852863"/>
                <a:ext cx="87313" cy="8890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Oval 277"/>
              <p:cNvSpPr>
                <a:spLocks noChangeArrowheads="1"/>
              </p:cNvSpPr>
              <p:nvPr/>
            </p:nvSpPr>
            <p:spPr bwMode="auto">
              <a:xfrm>
                <a:off x="3752851" y="3852863"/>
                <a:ext cx="88900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Oval 278"/>
              <p:cNvSpPr>
                <a:spLocks noChangeArrowheads="1"/>
              </p:cNvSpPr>
              <p:nvPr/>
            </p:nvSpPr>
            <p:spPr bwMode="auto">
              <a:xfrm>
                <a:off x="4143376" y="3852863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Oval 279"/>
              <p:cNvSpPr>
                <a:spLocks noChangeArrowheads="1"/>
              </p:cNvSpPr>
              <p:nvPr/>
            </p:nvSpPr>
            <p:spPr bwMode="auto">
              <a:xfrm>
                <a:off x="4532313" y="3852863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Oval 280"/>
              <p:cNvSpPr>
                <a:spLocks noChangeArrowheads="1"/>
              </p:cNvSpPr>
              <p:nvPr/>
            </p:nvSpPr>
            <p:spPr bwMode="auto">
              <a:xfrm>
                <a:off x="4922838" y="3852863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Oval 281"/>
              <p:cNvSpPr>
                <a:spLocks noChangeArrowheads="1"/>
              </p:cNvSpPr>
              <p:nvPr/>
            </p:nvSpPr>
            <p:spPr bwMode="auto">
              <a:xfrm>
                <a:off x="5311776" y="3852863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Oval 282"/>
              <p:cNvSpPr>
                <a:spLocks noChangeArrowheads="1"/>
              </p:cNvSpPr>
              <p:nvPr/>
            </p:nvSpPr>
            <p:spPr bwMode="auto">
              <a:xfrm>
                <a:off x="5700713" y="3852863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Oval 283"/>
              <p:cNvSpPr>
                <a:spLocks noChangeArrowheads="1"/>
              </p:cNvSpPr>
              <p:nvPr/>
            </p:nvSpPr>
            <p:spPr bwMode="auto">
              <a:xfrm>
                <a:off x="6089651" y="3852863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Oval 284"/>
              <p:cNvSpPr>
                <a:spLocks noChangeArrowheads="1"/>
              </p:cNvSpPr>
              <p:nvPr/>
            </p:nvSpPr>
            <p:spPr bwMode="auto">
              <a:xfrm>
                <a:off x="6478588" y="3852863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Oval 285"/>
              <p:cNvSpPr>
                <a:spLocks noChangeArrowheads="1"/>
              </p:cNvSpPr>
              <p:nvPr/>
            </p:nvSpPr>
            <p:spPr bwMode="auto">
              <a:xfrm>
                <a:off x="6867526" y="3852863"/>
                <a:ext cx="88900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Oval 286"/>
              <p:cNvSpPr>
                <a:spLocks noChangeArrowheads="1"/>
              </p:cNvSpPr>
              <p:nvPr/>
            </p:nvSpPr>
            <p:spPr bwMode="auto">
              <a:xfrm>
                <a:off x="7277065" y="3872222"/>
                <a:ext cx="49285" cy="5018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Oval 287"/>
              <p:cNvSpPr>
                <a:spLocks noChangeArrowheads="1"/>
              </p:cNvSpPr>
              <p:nvPr/>
            </p:nvSpPr>
            <p:spPr bwMode="auto">
              <a:xfrm>
                <a:off x="7660827" y="3866953"/>
                <a:ext cx="59635" cy="6072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Oval 288"/>
              <p:cNvSpPr>
                <a:spLocks noChangeArrowheads="1"/>
              </p:cNvSpPr>
              <p:nvPr/>
            </p:nvSpPr>
            <p:spPr bwMode="auto">
              <a:xfrm>
                <a:off x="8037513" y="3852863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Oval 289"/>
              <p:cNvSpPr>
                <a:spLocks noChangeArrowheads="1"/>
              </p:cNvSpPr>
              <p:nvPr/>
            </p:nvSpPr>
            <p:spPr bwMode="auto">
              <a:xfrm>
                <a:off x="8440290" y="3866953"/>
                <a:ext cx="59635" cy="6072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Oval 290"/>
              <p:cNvSpPr>
                <a:spLocks noChangeArrowheads="1"/>
              </p:cNvSpPr>
              <p:nvPr/>
            </p:nvSpPr>
            <p:spPr bwMode="auto">
              <a:xfrm>
                <a:off x="8815388" y="3852863"/>
                <a:ext cx="88900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Oval 297"/>
              <p:cNvSpPr>
                <a:spLocks noChangeArrowheads="1"/>
              </p:cNvSpPr>
              <p:nvPr/>
            </p:nvSpPr>
            <p:spPr bwMode="auto">
              <a:xfrm>
                <a:off x="268252" y="4257984"/>
                <a:ext cx="49285" cy="5018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Oval 298"/>
              <p:cNvSpPr>
                <a:spLocks noChangeArrowheads="1"/>
              </p:cNvSpPr>
              <p:nvPr/>
            </p:nvSpPr>
            <p:spPr bwMode="auto">
              <a:xfrm>
                <a:off x="638176" y="4238625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Oval 299"/>
              <p:cNvSpPr>
                <a:spLocks noChangeArrowheads="1"/>
              </p:cNvSpPr>
              <p:nvPr/>
            </p:nvSpPr>
            <p:spPr bwMode="auto">
              <a:xfrm>
                <a:off x="1028701" y="4238625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Oval 300"/>
              <p:cNvSpPr>
                <a:spLocks noChangeArrowheads="1"/>
              </p:cNvSpPr>
              <p:nvPr/>
            </p:nvSpPr>
            <p:spPr bwMode="auto">
              <a:xfrm>
                <a:off x="1417638" y="4238625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Oval 301"/>
              <p:cNvSpPr>
                <a:spLocks noChangeArrowheads="1"/>
              </p:cNvSpPr>
              <p:nvPr/>
            </p:nvSpPr>
            <p:spPr bwMode="auto">
              <a:xfrm>
                <a:off x="1806576" y="4238625"/>
                <a:ext cx="88900" cy="889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Oval 302"/>
              <p:cNvSpPr>
                <a:spLocks noChangeArrowheads="1"/>
              </p:cNvSpPr>
              <p:nvPr/>
            </p:nvSpPr>
            <p:spPr bwMode="auto">
              <a:xfrm>
                <a:off x="2197101" y="4238625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Oval 303"/>
              <p:cNvSpPr>
                <a:spLocks noChangeArrowheads="1"/>
              </p:cNvSpPr>
              <p:nvPr/>
            </p:nvSpPr>
            <p:spPr bwMode="auto">
              <a:xfrm>
                <a:off x="2607292" y="4260265"/>
                <a:ext cx="44805" cy="4562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Oval 304"/>
              <p:cNvSpPr>
                <a:spLocks noChangeArrowheads="1"/>
              </p:cNvSpPr>
              <p:nvPr/>
            </p:nvSpPr>
            <p:spPr bwMode="auto">
              <a:xfrm>
                <a:off x="2974976" y="4238625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Oval 305"/>
              <p:cNvSpPr>
                <a:spLocks noChangeArrowheads="1"/>
              </p:cNvSpPr>
              <p:nvPr/>
            </p:nvSpPr>
            <p:spPr bwMode="auto">
              <a:xfrm>
                <a:off x="3363913" y="4238625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Oval 306"/>
              <p:cNvSpPr>
                <a:spLocks noChangeArrowheads="1"/>
              </p:cNvSpPr>
              <p:nvPr/>
            </p:nvSpPr>
            <p:spPr bwMode="auto">
              <a:xfrm>
                <a:off x="3752851" y="4238625"/>
                <a:ext cx="88900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Oval 307"/>
              <p:cNvSpPr>
                <a:spLocks noChangeArrowheads="1"/>
              </p:cNvSpPr>
              <p:nvPr/>
            </p:nvSpPr>
            <p:spPr bwMode="auto">
              <a:xfrm>
                <a:off x="4143376" y="4238625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Oval 308"/>
              <p:cNvSpPr>
                <a:spLocks noChangeArrowheads="1"/>
              </p:cNvSpPr>
              <p:nvPr/>
            </p:nvSpPr>
            <p:spPr bwMode="auto">
              <a:xfrm>
                <a:off x="4532313" y="4238625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Oval 309"/>
              <p:cNvSpPr>
                <a:spLocks noChangeArrowheads="1"/>
              </p:cNvSpPr>
              <p:nvPr/>
            </p:nvSpPr>
            <p:spPr bwMode="auto">
              <a:xfrm>
                <a:off x="4922838" y="4238625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Oval 310"/>
              <p:cNvSpPr>
                <a:spLocks noChangeArrowheads="1"/>
              </p:cNvSpPr>
              <p:nvPr/>
            </p:nvSpPr>
            <p:spPr bwMode="auto">
              <a:xfrm>
                <a:off x="5325615" y="4252715"/>
                <a:ext cx="59635" cy="6072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Oval 311"/>
              <p:cNvSpPr>
                <a:spLocks noChangeArrowheads="1"/>
              </p:cNvSpPr>
              <p:nvPr/>
            </p:nvSpPr>
            <p:spPr bwMode="auto">
              <a:xfrm>
                <a:off x="5719727" y="4257984"/>
                <a:ext cx="49285" cy="5018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Oval 312"/>
              <p:cNvSpPr>
                <a:spLocks noChangeArrowheads="1"/>
              </p:cNvSpPr>
              <p:nvPr/>
            </p:nvSpPr>
            <p:spPr bwMode="auto">
              <a:xfrm>
                <a:off x="6089651" y="4238625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Oval 313"/>
              <p:cNvSpPr>
                <a:spLocks noChangeArrowheads="1"/>
              </p:cNvSpPr>
              <p:nvPr/>
            </p:nvSpPr>
            <p:spPr bwMode="auto">
              <a:xfrm>
                <a:off x="6497602" y="4257984"/>
                <a:ext cx="49285" cy="5018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Oval 314"/>
              <p:cNvSpPr>
                <a:spLocks noChangeArrowheads="1"/>
              </p:cNvSpPr>
              <p:nvPr/>
            </p:nvSpPr>
            <p:spPr bwMode="auto">
              <a:xfrm>
                <a:off x="6867526" y="4238625"/>
                <a:ext cx="88900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Oval 315"/>
              <p:cNvSpPr>
                <a:spLocks noChangeArrowheads="1"/>
              </p:cNvSpPr>
              <p:nvPr/>
            </p:nvSpPr>
            <p:spPr bwMode="auto">
              <a:xfrm>
                <a:off x="7271890" y="4252715"/>
                <a:ext cx="59635" cy="6072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Oval 316"/>
              <p:cNvSpPr>
                <a:spLocks noChangeArrowheads="1"/>
              </p:cNvSpPr>
              <p:nvPr/>
            </p:nvSpPr>
            <p:spPr bwMode="auto">
              <a:xfrm>
                <a:off x="7646988" y="4238625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Oval 317"/>
              <p:cNvSpPr>
                <a:spLocks noChangeArrowheads="1"/>
              </p:cNvSpPr>
              <p:nvPr/>
            </p:nvSpPr>
            <p:spPr bwMode="auto">
              <a:xfrm>
                <a:off x="8037513" y="4238625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Oval 318"/>
              <p:cNvSpPr>
                <a:spLocks noChangeArrowheads="1"/>
              </p:cNvSpPr>
              <p:nvPr/>
            </p:nvSpPr>
            <p:spPr bwMode="auto">
              <a:xfrm>
                <a:off x="8426451" y="4238625"/>
                <a:ext cx="87313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Oval 319"/>
              <p:cNvSpPr>
                <a:spLocks noChangeArrowheads="1"/>
              </p:cNvSpPr>
              <p:nvPr/>
            </p:nvSpPr>
            <p:spPr bwMode="auto">
              <a:xfrm>
                <a:off x="8815388" y="4238625"/>
                <a:ext cx="88900" cy="88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Oval 326"/>
              <p:cNvSpPr>
                <a:spLocks noChangeArrowheads="1"/>
              </p:cNvSpPr>
              <p:nvPr/>
            </p:nvSpPr>
            <p:spPr bwMode="auto">
              <a:xfrm>
                <a:off x="249238" y="4627563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Oval 327"/>
              <p:cNvSpPr>
                <a:spLocks noChangeArrowheads="1"/>
              </p:cNvSpPr>
              <p:nvPr/>
            </p:nvSpPr>
            <p:spPr bwMode="auto">
              <a:xfrm>
                <a:off x="638176" y="4627563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Oval 328"/>
              <p:cNvSpPr>
                <a:spLocks noChangeArrowheads="1"/>
              </p:cNvSpPr>
              <p:nvPr/>
            </p:nvSpPr>
            <p:spPr bwMode="auto">
              <a:xfrm>
                <a:off x="1042540" y="4641402"/>
                <a:ext cx="59635" cy="5963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Oval 329"/>
              <p:cNvSpPr>
                <a:spLocks noChangeArrowheads="1"/>
              </p:cNvSpPr>
              <p:nvPr/>
            </p:nvSpPr>
            <p:spPr bwMode="auto">
              <a:xfrm>
                <a:off x="1417638" y="4627563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Oval 330"/>
              <p:cNvSpPr>
                <a:spLocks noChangeArrowheads="1"/>
              </p:cNvSpPr>
              <p:nvPr/>
            </p:nvSpPr>
            <p:spPr bwMode="auto">
              <a:xfrm>
                <a:off x="1828216" y="4648817"/>
                <a:ext cx="45620" cy="4480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Oval 331"/>
              <p:cNvSpPr>
                <a:spLocks noChangeArrowheads="1"/>
              </p:cNvSpPr>
              <p:nvPr/>
            </p:nvSpPr>
            <p:spPr bwMode="auto">
              <a:xfrm>
                <a:off x="2197101" y="4627563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Oval 332"/>
              <p:cNvSpPr>
                <a:spLocks noChangeArrowheads="1"/>
              </p:cNvSpPr>
              <p:nvPr/>
            </p:nvSpPr>
            <p:spPr bwMode="auto">
              <a:xfrm>
                <a:off x="2586038" y="4627563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Oval 333"/>
              <p:cNvSpPr>
                <a:spLocks noChangeArrowheads="1"/>
              </p:cNvSpPr>
              <p:nvPr/>
            </p:nvSpPr>
            <p:spPr bwMode="auto">
              <a:xfrm>
                <a:off x="2974976" y="4627563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Oval 334"/>
              <p:cNvSpPr>
                <a:spLocks noChangeArrowheads="1"/>
              </p:cNvSpPr>
              <p:nvPr/>
            </p:nvSpPr>
            <p:spPr bwMode="auto">
              <a:xfrm>
                <a:off x="3385167" y="4648817"/>
                <a:ext cx="44805" cy="44805"/>
              </a:xfrm>
              <a:prstGeom prst="ellipse">
                <a:avLst/>
              </a:prstGeom>
              <a:solidFill>
                <a:srgbClr val="DFDFE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Oval 335"/>
              <p:cNvSpPr>
                <a:spLocks noChangeArrowheads="1"/>
              </p:cNvSpPr>
              <p:nvPr/>
            </p:nvSpPr>
            <p:spPr bwMode="auto">
              <a:xfrm>
                <a:off x="3766941" y="4641402"/>
                <a:ext cx="60720" cy="596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Oval 336"/>
              <p:cNvSpPr>
                <a:spLocks noChangeArrowheads="1"/>
              </p:cNvSpPr>
              <p:nvPr/>
            </p:nvSpPr>
            <p:spPr bwMode="auto">
              <a:xfrm>
                <a:off x="4143376" y="4627563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Oval 337"/>
              <p:cNvSpPr>
                <a:spLocks noChangeArrowheads="1"/>
              </p:cNvSpPr>
              <p:nvPr/>
            </p:nvSpPr>
            <p:spPr bwMode="auto">
              <a:xfrm>
                <a:off x="4546152" y="4641402"/>
                <a:ext cx="59635" cy="596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Oval 338"/>
              <p:cNvSpPr>
                <a:spLocks noChangeArrowheads="1"/>
              </p:cNvSpPr>
              <p:nvPr/>
            </p:nvSpPr>
            <p:spPr bwMode="auto">
              <a:xfrm>
                <a:off x="4922838" y="4627563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Oval 339"/>
              <p:cNvSpPr>
                <a:spLocks noChangeArrowheads="1"/>
              </p:cNvSpPr>
              <p:nvPr/>
            </p:nvSpPr>
            <p:spPr bwMode="auto">
              <a:xfrm>
                <a:off x="5330790" y="4646577"/>
                <a:ext cx="49285" cy="4928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Oval 340"/>
              <p:cNvSpPr>
                <a:spLocks noChangeArrowheads="1"/>
              </p:cNvSpPr>
              <p:nvPr/>
            </p:nvSpPr>
            <p:spPr bwMode="auto">
              <a:xfrm>
                <a:off x="5700713" y="4627563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Oval 341"/>
              <p:cNvSpPr>
                <a:spLocks noChangeArrowheads="1"/>
              </p:cNvSpPr>
              <p:nvPr/>
            </p:nvSpPr>
            <p:spPr bwMode="auto">
              <a:xfrm>
                <a:off x="6103490" y="4641402"/>
                <a:ext cx="59635" cy="596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Oval 342"/>
              <p:cNvSpPr>
                <a:spLocks noChangeArrowheads="1"/>
              </p:cNvSpPr>
              <p:nvPr/>
            </p:nvSpPr>
            <p:spPr bwMode="auto">
              <a:xfrm>
                <a:off x="6478588" y="4627563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Oval 343"/>
              <p:cNvSpPr>
                <a:spLocks noChangeArrowheads="1"/>
              </p:cNvSpPr>
              <p:nvPr/>
            </p:nvSpPr>
            <p:spPr bwMode="auto">
              <a:xfrm>
                <a:off x="6867526" y="4627563"/>
                <a:ext cx="88900" cy="8731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Oval 344"/>
              <p:cNvSpPr>
                <a:spLocks noChangeArrowheads="1"/>
              </p:cNvSpPr>
              <p:nvPr/>
            </p:nvSpPr>
            <p:spPr bwMode="auto">
              <a:xfrm>
                <a:off x="7271890" y="4641402"/>
                <a:ext cx="59635" cy="596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Oval 345"/>
              <p:cNvSpPr>
                <a:spLocks noChangeArrowheads="1"/>
              </p:cNvSpPr>
              <p:nvPr/>
            </p:nvSpPr>
            <p:spPr bwMode="auto">
              <a:xfrm>
                <a:off x="7666002" y="4646577"/>
                <a:ext cx="49285" cy="4928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Oval 346"/>
              <p:cNvSpPr>
                <a:spLocks noChangeArrowheads="1"/>
              </p:cNvSpPr>
              <p:nvPr/>
            </p:nvSpPr>
            <p:spPr bwMode="auto">
              <a:xfrm>
                <a:off x="8037513" y="4627563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Oval 347"/>
              <p:cNvSpPr>
                <a:spLocks noChangeArrowheads="1"/>
              </p:cNvSpPr>
              <p:nvPr/>
            </p:nvSpPr>
            <p:spPr bwMode="auto">
              <a:xfrm>
                <a:off x="8440290" y="4641402"/>
                <a:ext cx="59635" cy="596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Oval 348"/>
              <p:cNvSpPr>
                <a:spLocks noChangeArrowheads="1"/>
              </p:cNvSpPr>
              <p:nvPr/>
            </p:nvSpPr>
            <p:spPr bwMode="auto">
              <a:xfrm>
                <a:off x="8815388" y="4627563"/>
                <a:ext cx="88900" cy="87312"/>
              </a:xfrm>
              <a:prstGeom prst="ellipse">
                <a:avLst/>
              </a:prstGeom>
              <a:solidFill>
                <a:srgbClr val="DFDFE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Oval 355"/>
              <p:cNvSpPr>
                <a:spLocks noChangeArrowheads="1"/>
              </p:cNvSpPr>
              <p:nvPr/>
            </p:nvSpPr>
            <p:spPr bwMode="auto">
              <a:xfrm>
                <a:off x="263077" y="5027164"/>
                <a:ext cx="59635" cy="596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Oval 356"/>
              <p:cNvSpPr>
                <a:spLocks noChangeArrowheads="1"/>
              </p:cNvSpPr>
              <p:nvPr/>
            </p:nvSpPr>
            <p:spPr bwMode="auto">
              <a:xfrm>
                <a:off x="638176" y="5013325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Oval 357"/>
              <p:cNvSpPr>
                <a:spLocks noChangeArrowheads="1"/>
              </p:cNvSpPr>
              <p:nvPr/>
            </p:nvSpPr>
            <p:spPr bwMode="auto">
              <a:xfrm>
                <a:off x="1042540" y="5027164"/>
                <a:ext cx="59635" cy="596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Oval 358"/>
              <p:cNvSpPr>
                <a:spLocks noChangeArrowheads="1"/>
              </p:cNvSpPr>
              <p:nvPr/>
            </p:nvSpPr>
            <p:spPr bwMode="auto">
              <a:xfrm>
                <a:off x="1417638" y="5013325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Oval 359"/>
              <p:cNvSpPr>
                <a:spLocks noChangeArrowheads="1"/>
              </p:cNvSpPr>
              <p:nvPr/>
            </p:nvSpPr>
            <p:spPr bwMode="auto">
              <a:xfrm>
                <a:off x="1806576" y="5013325"/>
                <a:ext cx="88900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Oval 360"/>
              <p:cNvSpPr>
                <a:spLocks noChangeArrowheads="1"/>
              </p:cNvSpPr>
              <p:nvPr/>
            </p:nvSpPr>
            <p:spPr bwMode="auto">
              <a:xfrm>
                <a:off x="2197101" y="5013325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Oval 361"/>
              <p:cNvSpPr>
                <a:spLocks noChangeArrowheads="1"/>
              </p:cNvSpPr>
              <p:nvPr/>
            </p:nvSpPr>
            <p:spPr bwMode="auto">
              <a:xfrm>
                <a:off x="2607292" y="5034579"/>
                <a:ext cx="44805" cy="4480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Oval 362"/>
              <p:cNvSpPr>
                <a:spLocks noChangeArrowheads="1"/>
              </p:cNvSpPr>
              <p:nvPr/>
            </p:nvSpPr>
            <p:spPr bwMode="auto">
              <a:xfrm>
                <a:off x="2974976" y="5013325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Oval 363"/>
              <p:cNvSpPr>
                <a:spLocks noChangeArrowheads="1"/>
              </p:cNvSpPr>
              <p:nvPr/>
            </p:nvSpPr>
            <p:spPr bwMode="auto">
              <a:xfrm>
                <a:off x="3363913" y="5013325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Oval 364"/>
              <p:cNvSpPr>
                <a:spLocks noChangeArrowheads="1"/>
              </p:cNvSpPr>
              <p:nvPr/>
            </p:nvSpPr>
            <p:spPr bwMode="auto">
              <a:xfrm>
                <a:off x="3752851" y="5013325"/>
                <a:ext cx="88900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Oval 365"/>
              <p:cNvSpPr>
                <a:spLocks noChangeArrowheads="1"/>
              </p:cNvSpPr>
              <p:nvPr/>
            </p:nvSpPr>
            <p:spPr bwMode="auto">
              <a:xfrm>
                <a:off x="4162390" y="5032339"/>
                <a:ext cx="49285" cy="4928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Oval 366"/>
              <p:cNvSpPr>
                <a:spLocks noChangeArrowheads="1"/>
              </p:cNvSpPr>
              <p:nvPr/>
            </p:nvSpPr>
            <p:spPr bwMode="auto">
              <a:xfrm>
                <a:off x="4532313" y="5013325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Oval 367"/>
              <p:cNvSpPr>
                <a:spLocks noChangeArrowheads="1"/>
              </p:cNvSpPr>
              <p:nvPr/>
            </p:nvSpPr>
            <p:spPr bwMode="auto">
              <a:xfrm>
                <a:off x="4922838" y="5013325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Oval 368"/>
              <p:cNvSpPr>
                <a:spLocks noChangeArrowheads="1"/>
              </p:cNvSpPr>
              <p:nvPr/>
            </p:nvSpPr>
            <p:spPr bwMode="auto">
              <a:xfrm>
                <a:off x="5325615" y="5027164"/>
                <a:ext cx="59635" cy="596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Oval 369"/>
              <p:cNvSpPr>
                <a:spLocks noChangeArrowheads="1"/>
              </p:cNvSpPr>
              <p:nvPr/>
            </p:nvSpPr>
            <p:spPr bwMode="auto">
              <a:xfrm>
                <a:off x="5700713" y="5013325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Oval 370"/>
              <p:cNvSpPr>
                <a:spLocks noChangeArrowheads="1"/>
              </p:cNvSpPr>
              <p:nvPr/>
            </p:nvSpPr>
            <p:spPr bwMode="auto">
              <a:xfrm>
                <a:off x="6108665" y="5032339"/>
                <a:ext cx="49285" cy="4928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Oval 371"/>
              <p:cNvSpPr>
                <a:spLocks noChangeArrowheads="1"/>
              </p:cNvSpPr>
              <p:nvPr/>
            </p:nvSpPr>
            <p:spPr bwMode="auto">
              <a:xfrm>
                <a:off x="6478588" y="5013325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Oval 372"/>
              <p:cNvSpPr>
                <a:spLocks noChangeArrowheads="1"/>
              </p:cNvSpPr>
              <p:nvPr/>
            </p:nvSpPr>
            <p:spPr bwMode="auto">
              <a:xfrm>
                <a:off x="6867526" y="5013325"/>
                <a:ext cx="88900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Oval 373"/>
              <p:cNvSpPr>
                <a:spLocks noChangeArrowheads="1"/>
              </p:cNvSpPr>
              <p:nvPr/>
            </p:nvSpPr>
            <p:spPr bwMode="auto">
              <a:xfrm>
                <a:off x="7258051" y="5013325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Oval 374"/>
              <p:cNvSpPr>
                <a:spLocks noChangeArrowheads="1"/>
              </p:cNvSpPr>
              <p:nvPr/>
            </p:nvSpPr>
            <p:spPr bwMode="auto">
              <a:xfrm>
                <a:off x="7646988" y="5013325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Oval 375"/>
              <p:cNvSpPr>
                <a:spLocks noChangeArrowheads="1"/>
              </p:cNvSpPr>
              <p:nvPr/>
            </p:nvSpPr>
            <p:spPr bwMode="auto">
              <a:xfrm>
                <a:off x="8037513" y="5013325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Oval 376"/>
              <p:cNvSpPr>
                <a:spLocks noChangeArrowheads="1"/>
              </p:cNvSpPr>
              <p:nvPr/>
            </p:nvSpPr>
            <p:spPr bwMode="auto">
              <a:xfrm>
                <a:off x="8426451" y="5013325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Oval 377"/>
              <p:cNvSpPr>
                <a:spLocks noChangeArrowheads="1"/>
              </p:cNvSpPr>
              <p:nvPr/>
            </p:nvSpPr>
            <p:spPr bwMode="auto">
              <a:xfrm>
                <a:off x="8829478" y="5027164"/>
                <a:ext cx="60720" cy="596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Oval 386"/>
              <p:cNvSpPr>
                <a:spLocks noChangeArrowheads="1"/>
              </p:cNvSpPr>
              <p:nvPr/>
            </p:nvSpPr>
            <p:spPr bwMode="auto">
              <a:xfrm>
                <a:off x="1028701" y="5399088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Oval 387"/>
              <p:cNvSpPr>
                <a:spLocks noChangeArrowheads="1"/>
              </p:cNvSpPr>
              <p:nvPr/>
            </p:nvSpPr>
            <p:spPr bwMode="auto">
              <a:xfrm>
                <a:off x="1450527" y="5412927"/>
                <a:ext cx="59635" cy="59635"/>
              </a:xfrm>
              <a:prstGeom prst="ellipse">
                <a:avLst/>
              </a:prstGeom>
              <a:solidFill>
                <a:srgbClr val="DFDFE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Oval 388"/>
              <p:cNvSpPr>
                <a:spLocks noChangeArrowheads="1"/>
              </p:cNvSpPr>
              <p:nvPr/>
            </p:nvSpPr>
            <p:spPr bwMode="auto">
              <a:xfrm>
                <a:off x="1806576" y="5399088"/>
                <a:ext cx="88900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Oval 389"/>
              <p:cNvSpPr>
                <a:spLocks noChangeArrowheads="1"/>
              </p:cNvSpPr>
              <p:nvPr/>
            </p:nvSpPr>
            <p:spPr bwMode="auto">
              <a:xfrm>
                <a:off x="2218355" y="5420342"/>
                <a:ext cx="44805" cy="4480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Oval 390"/>
              <p:cNvSpPr>
                <a:spLocks noChangeArrowheads="1"/>
              </p:cNvSpPr>
              <p:nvPr/>
            </p:nvSpPr>
            <p:spPr bwMode="auto">
              <a:xfrm>
                <a:off x="2586038" y="5399088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Oval 391"/>
              <p:cNvSpPr>
                <a:spLocks noChangeArrowheads="1"/>
              </p:cNvSpPr>
              <p:nvPr/>
            </p:nvSpPr>
            <p:spPr bwMode="auto">
              <a:xfrm>
                <a:off x="2974976" y="5399088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Oval 392"/>
              <p:cNvSpPr>
                <a:spLocks noChangeArrowheads="1"/>
              </p:cNvSpPr>
              <p:nvPr/>
            </p:nvSpPr>
            <p:spPr bwMode="auto">
              <a:xfrm>
                <a:off x="3377752" y="5412927"/>
                <a:ext cx="59635" cy="596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Oval 393"/>
              <p:cNvSpPr>
                <a:spLocks noChangeArrowheads="1"/>
              </p:cNvSpPr>
              <p:nvPr/>
            </p:nvSpPr>
            <p:spPr bwMode="auto">
              <a:xfrm>
                <a:off x="3752851" y="5399088"/>
                <a:ext cx="88900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Oval 394"/>
              <p:cNvSpPr>
                <a:spLocks noChangeArrowheads="1"/>
              </p:cNvSpPr>
              <p:nvPr/>
            </p:nvSpPr>
            <p:spPr bwMode="auto">
              <a:xfrm>
                <a:off x="4162426" y="5399088"/>
                <a:ext cx="87313" cy="87312"/>
              </a:xfrm>
              <a:prstGeom prst="ellipse">
                <a:avLst/>
              </a:prstGeom>
              <a:solidFill>
                <a:srgbClr val="DFDFE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Oval 395"/>
              <p:cNvSpPr>
                <a:spLocks noChangeArrowheads="1"/>
              </p:cNvSpPr>
              <p:nvPr/>
            </p:nvSpPr>
            <p:spPr bwMode="auto">
              <a:xfrm>
                <a:off x="4546152" y="5412927"/>
                <a:ext cx="59635" cy="59635"/>
              </a:xfrm>
              <a:prstGeom prst="ellipse">
                <a:avLst/>
              </a:prstGeom>
              <a:solidFill>
                <a:srgbClr val="DFDFE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Oval 396"/>
              <p:cNvSpPr>
                <a:spLocks noChangeArrowheads="1"/>
              </p:cNvSpPr>
              <p:nvPr/>
            </p:nvSpPr>
            <p:spPr bwMode="auto">
              <a:xfrm>
                <a:off x="4922838" y="5399088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Oval 397"/>
              <p:cNvSpPr>
                <a:spLocks noChangeArrowheads="1"/>
              </p:cNvSpPr>
              <p:nvPr/>
            </p:nvSpPr>
            <p:spPr bwMode="auto">
              <a:xfrm>
                <a:off x="5311776" y="5399088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Oval 398"/>
              <p:cNvSpPr>
                <a:spLocks noChangeArrowheads="1"/>
              </p:cNvSpPr>
              <p:nvPr/>
            </p:nvSpPr>
            <p:spPr bwMode="auto">
              <a:xfrm>
                <a:off x="5714552" y="5412927"/>
                <a:ext cx="59635" cy="596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Oval 399"/>
              <p:cNvSpPr>
                <a:spLocks noChangeArrowheads="1"/>
              </p:cNvSpPr>
              <p:nvPr/>
            </p:nvSpPr>
            <p:spPr bwMode="auto">
              <a:xfrm>
                <a:off x="6089651" y="5399088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Oval 400"/>
              <p:cNvSpPr>
                <a:spLocks noChangeArrowheads="1"/>
              </p:cNvSpPr>
              <p:nvPr/>
            </p:nvSpPr>
            <p:spPr bwMode="auto">
              <a:xfrm>
                <a:off x="6478588" y="5399088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Oval 401"/>
              <p:cNvSpPr>
                <a:spLocks noChangeArrowheads="1"/>
              </p:cNvSpPr>
              <p:nvPr/>
            </p:nvSpPr>
            <p:spPr bwMode="auto">
              <a:xfrm>
                <a:off x="6867526" y="5399088"/>
                <a:ext cx="88900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Oval 402"/>
              <p:cNvSpPr>
                <a:spLocks noChangeArrowheads="1"/>
              </p:cNvSpPr>
              <p:nvPr/>
            </p:nvSpPr>
            <p:spPr bwMode="auto">
              <a:xfrm>
                <a:off x="7258051" y="5399088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Oval 403"/>
              <p:cNvSpPr>
                <a:spLocks noChangeArrowheads="1"/>
              </p:cNvSpPr>
              <p:nvPr/>
            </p:nvSpPr>
            <p:spPr bwMode="auto">
              <a:xfrm>
                <a:off x="7666002" y="5418102"/>
                <a:ext cx="49285" cy="4928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Oval 404"/>
              <p:cNvSpPr>
                <a:spLocks noChangeArrowheads="1"/>
              </p:cNvSpPr>
              <p:nvPr/>
            </p:nvSpPr>
            <p:spPr bwMode="auto">
              <a:xfrm>
                <a:off x="8037513" y="5399088"/>
                <a:ext cx="87313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Oval 405"/>
              <p:cNvSpPr>
                <a:spLocks noChangeArrowheads="1"/>
              </p:cNvSpPr>
              <p:nvPr/>
            </p:nvSpPr>
            <p:spPr bwMode="auto">
              <a:xfrm>
                <a:off x="8445465" y="5418102"/>
                <a:ext cx="49285" cy="4928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Oval 406"/>
              <p:cNvSpPr>
                <a:spLocks noChangeArrowheads="1"/>
              </p:cNvSpPr>
              <p:nvPr/>
            </p:nvSpPr>
            <p:spPr bwMode="auto">
              <a:xfrm>
                <a:off x="8815388" y="5399088"/>
                <a:ext cx="88900" cy="873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40" name="Oval 384"/>
            <p:cNvSpPr>
              <a:spLocks noChangeArrowheads="1"/>
            </p:cNvSpPr>
            <p:nvPr userDrawn="1"/>
          </p:nvSpPr>
          <p:spPr bwMode="auto">
            <a:xfrm>
              <a:off x="263077" y="4606137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32524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2018 Teradata</a:t>
            </a:r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3906937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359152" cy="5143500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8" name="Title 3"/>
          <p:cNvSpPr txBox="1">
            <a:spLocks/>
          </p:cNvSpPr>
          <p:nvPr userDrawn="1"/>
        </p:nvSpPr>
        <p:spPr>
          <a:xfrm>
            <a:off x="2706256" y="316894"/>
            <a:ext cx="4959783" cy="704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4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Think Big Analytics Case Study</a:t>
            </a:r>
            <a:endParaRPr lang="en-US" dirty="0"/>
          </a:p>
        </p:txBody>
      </p:sp>
      <p:sp>
        <p:nvSpPr>
          <p:cNvPr id="13" name="Title 3"/>
          <p:cNvSpPr>
            <a:spLocks noGrp="1"/>
          </p:cNvSpPr>
          <p:nvPr>
            <p:ph type="title" hasCustomPrompt="1"/>
          </p:nvPr>
        </p:nvSpPr>
        <p:spPr>
          <a:xfrm>
            <a:off x="2706256" y="1174984"/>
            <a:ext cx="5946642" cy="501915"/>
          </a:xfrm>
        </p:spPr>
        <p:txBody>
          <a:bodyPr anchor="b"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case study title</a:t>
            </a:r>
            <a:endParaRPr lang="en-US" dirty="0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2700338" y="1866900"/>
            <a:ext cx="5967412" cy="2784475"/>
          </a:xfr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/>
            </a:lvl1pPr>
            <a:lvl2pPr marL="22860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/>
            </a:lvl2pPr>
            <a:lvl3pPr marL="45720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/>
            </a:lvl3pPr>
            <a:lvl4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/>
            </a:lvl4pPr>
            <a:lvl5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200"/>
            </a:lvl5pPr>
          </a:lstStyle>
          <a:p>
            <a:pPr lvl="0">
              <a:lnSpc>
                <a:spcPct val="103000"/>
              </a:lnSpc>
              <a:defRPr/>
            </a:pPr>
            <a:r>
              <a:rPr lang="en-US" dirty="0" smtClean="0"/>
              <a:t>This is placeholder text. This text can be replaced with your own text. </a:t>
            </a:r>
            <a:br>
              <a:rPr lang="en-US" dirty="0" smtClean="0"/>
            </a:br>
            <a:r>
              <a:rPr lang="en-US" dirty="0" smtClean="0"/>
              <a:t>(120 words max)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034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Business Out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dirty="0" smtClean="0"/>
              <a:t>© 2018 Teradata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457201" y="320039"/>
            <a:ext cx="8229600" cy="7040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462719" y="723977"/>
            <a:ext cx="8220456" cy="308580"/>
          </a:xfrm>
        </p:spPr>
        <p:txBody>
          <a:bodyPr/>
          <a:lstStyle>
            <a:lvl1pPr marL="0" indent="0">
              <a:buNone/>
              <a:defRPr sz="1600">
                <a:solidFill>
                  <a:srgbClr val="5F606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23" hasCustomPrompt="1"/>
          </p:nvPr>
        </p:nvSpPr>
        <p:spPr>
          <a:xfrm>
            <a:off x="460918" y="1590376"/>
            <a:ext cx="2560320" cy="2031727"/>
          </a:xfrm>
        </p:spPr>
        <p:txBody>
          <a:bodyPr/>
          <a:lstStyle>
            <a:lvl1pPr marL="119063" indent="-119063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baseline="0"/>
            </a:lvl1pPr>
            <a:lvl2pPr marL="166688" indent="-1651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/>
            </a:lvl2pPr>
            <a:lvl3pPr marL="225425" indent="-1111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000"/>
            </a:lvl3pPr>
          </a:lstStyle>
          <a:p>
            <a:pPr lvl="0"/>
            <a:r>
              <a:rPr lang="en-US" dirty="0" smtClean="0"/>
              <a:t>This is placeholder text. This text can be replaced with your own text. (20 words max)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1258736"/>
            <a:ext cx="2560320" cy="225425"/>
          </a:xfrm>
        </p:spPr>
        <p:txBody>
          <a:bodyPr/>
          <a:lstStyle>
            <a:lvl1pPr marL="0" indent="0">
              <a:buNone/>
              <a:defRPr sz="1300" b="1"/>
            </a:lvl1pPr>
          </a:lstStyle>
          <a:p>
            <a:pPr lvl="0"/>
            <a:r>
              <a:rPr lang="en-US" dirty="0" smtClean="0"/>
              <a:t>Business challenge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7" hasCustomPrompt="1"/>
          </p:nvPr>
        </p:nvSpPr>
        <p:spPr>
          <a:xfrm>
            <a:off x="3283864" y="1590376"/>
            <a:ext cx="2560320" cy="2031727"/>
          </a:xfrm>
        </p:spPr>
        <p:txBody>
          <a:bodyPr/>
          <a:lstStyle>
            <a:lvl1pPr marL="119063" indent="-119063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baseline="0"/>
            </a:lvl1pPr>
            <a:lvl2pPr marL="166688" indent="-1651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/>
            </a:lvl2pPr>
            <a:lvl3pPr marL="225425" indent="-1111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000"/>
            </a:lvl3pPr>
          </a:lstStyle>
          <a:p>
            <a:pPr lvl="0"/>
            <a:r>
              <a:rPr lang="en-US" dirty="0" smtClean="0"/>
              <a:t>This is placeholder text. This text can be replaced with your own text. (20 words max)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3280146" y="1258736"/>
            <a:ext cx="2560320" cy="225425"/>
          </a:xfrm>
        </p:spPr>
        <p:txBody>
          <a:bodyPr/>
          <a:lstStyle>
            <a:lvl1pPr marL="0" indent="0">
              <a:buNone/>
              <a:defRPr sz="1300" b="1"/>
            </a:lvl1pPr>
          </a:lstStyle>
          <a:p>
            <a:pPr lvl="0"/>
            <a:r>
              <a:rPr lang="en-US" dirty="0" smtClean="0"/>
              <a:t>Solution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29" hasCustomPrompt="1"/>
          </p:nvPr>
        </p:nvSpPr>
        <p:spPr>
          <a:xfrm>
            <a:off x="6106809" y="1590376"/>
            <a:ext cx="2560320" cy="2031727"/>
          </a:xfrm>
        </p:spPr>
        <p:txBody>
          <a:bodyPr/>
          <a:lstStyle>
            <a:lvl1pPr marL="119063" indent="-119063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 b="0" baseline="0"/>
            </a:lvl1pPr>
            <a:lvl2pPr marL="166688" indent="-1651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000"/>
            </a:lvl2pPr>
            <a:lvl3pPr marL="225425" indent="-1111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000"/>
            </a:lvl3pPr>
          </a:lstStyle>
          <a:p>
            <a:pPr lvl="0"/>
            <a:r>
              <a:rPr lang="en-US" dirty="0" smtClean="0"/>
              <a:t>This is placeholder text. This text can be replaced with your own text. (20 words max)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6103091" y="1258736"/>
            <a:ext cx="2560320" cy="225425"/>
          </a:xfrm>
        </p:spPr>
        <p:txBody>
          <a:bodyPr/>
          <a:lstStyle>
            <a:lvl1pPr marL="0" indent="0">
              <a:buNone/>
              <a:defRPr sz="1300" b="1"/>
            </a:lvl1pPr>
          </a:lstStyle>
          <a:p>
            <a:pPr lvl="0"/>
            <a:r>
              <a:rPr lang="en-US" dirty="0" smtClean="0"/>
              <a:t>Benefits</a:t>
            </a:r>
          </a:p>
        </p:txBody>
      </p:sp>
      <p:cxnSp>
        <p:nvCxnSpPr>
          <p:cNvPr id="18" name="Shape 239"/>
          <p:cNvCxnSpPr/>
          <p:nvPr userDrawn="1"/>
        </p:nvCxnSpPr>
        <p:spPr>
          <a:xfrm>
            <a:off x="462203" y="3784600"/>
            <a:ext cx="8256347" cy="0"/>
          </a:xfrm>
          <a:prstGeom prst="straightConnector1">
            <a:avLst/>
          </a:prstGeom>
          <a:noFill/>
          <a:ln w="6350" cap="flat" cmpd="sng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object 4"/>
          <p:cNvSpPr txBox="1">
            <a:spLocks/>
          </p:cNvSpPr>
          <p:nvPr userDrawn="1"/>
        </p:nvSpPr>
        <p:spPr>
          <a:xfrm>
            <a:off x="1049373" y="4566429"/>
            <a:ext cx="7555675" cy="179536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Century Gothic" panose="020B0502020202020204" pitchFamily="34" charset="0"/>
              <a:buChar char="▪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Century Gothic" panose="020B0502020202020204" pitchFamily="34" charset="0"/>
              <a:buChar char="―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Century Gothic" panose="020B0502020202020204" pitchFamily="34" charset="0"/>
              <a:buChar char="―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Century Gothic" panose="020B0502020202020204" pitchFamily="34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Century Gothic" panose="020B0502020202020204" pitchFamily="34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000" b="1" spc="-8" dirty="0" smtClean="0">
                <a:solidFill>
                  <a:schemeClr val="accent1"/>
                </a:solidFill>
                <a:cs typeface="Calibri"/>
              </a:rPr>
              <a:t>VELOCITY</a:t>
            </a:r>
            <a:r>
              <a:rPr lang="en-US" sz="1000" baseline="30000" dirty="0" smtClean="0">
                <a:solidFill>
                  <a:schemeClr val="accent1"/>
                </a:solidFill>
              </a:rPr>
              <a:t>™</a:t>
            </a:r>
            <a:r>
              <a:rPr lang="en-US" sz="1000" b="1" spc="-8" dirty="0" smtClean="0">
                <a:solidFill>
                  <a:schemeClr val="accent1"/>
                </a:solidFill>
                <a:cs typeface="Calibri"/>
              </a:rPr>
              <a:t> </a:t>
            </a:r>
            <a:r>
              <a:rPr lang="en-US" sz="1000" spc="-8" dirty="0">
                <a:solidFill>
                  <a:schemeClr val="accent1"/>
                </a:solidFill>
                <a:cs typeface="Calibri"/>
              </a:rPr>
              <a:t>–</a:t>
            </a:r>
            <a:r>
              <a:rPr lang="en-US" sz="1000" b="1" spc="-8" dirty="0">
                <a:solidFill>
                  <a:schemeClr val="accent1"/>
                </a:solidFill>
                <a:cs typeface="Calibri"/>
              </a:rPr>
              <a:t> </a:t>
            </a:r>
            <a:r>
              <a:rPr lang="en-US" sz="1000" spc="-8" dirty="0">
                <a:solidFill>
                  <a:schemeClr val="accent1"/>
                </a:solidFill>
                <a:cs typeface="Calibri"/>
              </a:rPr>
              <a:t>Analytics Ops </a:t>
            </a:r>
            <a:endParaRPr lang="en-US" sz="1000" dirty="0">
              <a:solidFill>
                <a:schemeClr val="accent1"/>
              </a:solidFill>
              <a:cs typeface="Calibri-Light"/>
            </a:endParaRPr>
          </a:p>
        </p:txBody>
      </p:sp>
      <p:cxnSp>
        <p:nvCxnSpPr>
          <p:cNvPr id="20" name="Shape 239"/>
          <p:cNvCxnSpPr/>
          <p:nvPr userDrawn="1"/>
        </p:nvCxnSpPr>
        <p:spPr>
          <a:xfrm>
            <a:off x="454949" y="4438650"/>
            <a:ext cx="8263691" cy="0"/>
          </a:xfrm>
          <a:prstGeom prst="straightConnector1">
            <a:avLst/>
          </a:prstGeom>
          <a:noFill/>
          <a:ln w="6350" cap="flat" cmpd="sng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Picture Placeholder 32"/>
          <p:cNvSpPr>
            <a:spLocks noGrp="1"/>
          </p:cNvSpPr>
          <p:nvPr>
            <p:ph type="pic" sz="quarter" idx="31"/>
          </p:nvPr>
        </p:nvSpPr>
        <p:spPr>
          <a:xfrm>
            <a:off x="4531150" y="3882881"/>
            <a:ext cx="666323" cy="459386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/>
              <a:buNone/>
              <a:defRPr sz="6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Picture Placeholder 32"/>
          <p:cNvSpPr>
            <a:spLocks noGrp="1"/>
          </p:cNvSpPr>
          <p:nvPr>
            <p:ph type="pic" sz="quarter" idx="32"/>
          </p:nvPr>
        </p:nvSpPr>
        <p:spPr>
          <a:xfrm>
            <a:off x="5586167" y="3882881"/>
            <a:ext cx="666323" cy="459386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/>
              <a:buNone/>
              <a:defRPr sz="6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Picture Placeholder 32"/>
          <p:cNvSpPr>
            <a:spLocks noGrp="1"/>
          </p:cNvSpPr>
          <p:nvPr>
            <p:ph type="pic" sz="quarter" idx="33"/>
          </p:nvPr>
        </p:nvSpPr>
        <p:spPr>
          <a:xfrm>
            <a:off x="6641184" y="3882881"/>
            <a:ext cx="666323" cy="459386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/>
              <a:buNone/>
              <a:defRPr sz="6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Picture Placeholder 32"/>
          <p:cNvSpPr>
            <a:spLocks noGrp="1"/>
          </p:cNvSpPr>
          <p:nvPr>
            <p:ph type="pic" sz="quarter" idx="34"/>
          </p:nvPr>
        </p:nvSpPr>
        <p:spPr>
          <a:xfrm>
            <a:off x="7696200" y="3882881"/>
            <a:ext cx="666323" cy="459386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/>
              <a:buNone/>
              <a:defRPr sz="6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35" hasCustomPrompt="1"/>
          </p:nvPr>
        </p:nvSpPr>
        <p:spPr>
          <a:xfrm>
            <a:off x="457200" y="3907746"/>
            <a:ext cx="2670048" cy="225425"/>
          </a:xfrm>
        </p:spPr>
        <p:txBody>
          <a:bodyPr/>
          <a:lstStyle>
            <a:lvl1pPr marL="0" indent="0">
              <a:buNone/>
              <a:defRPr sz="1100" b="1"/>
            </a:lvl1pPr>
          </a:lstStyle>
          <a:p>
            <a:pPr lvl="0"/>
            <a:r>
              <a:rPr lang="en-US" dirty="0" smtClean="0"/>
              <a:t>Tools and Technologies</a:t>
            </a:r>
          </a:p>
        </p:txBody>
      </p:sp>
      <p:sp>
        <p:nvSpPr>
          <p:cNvPr id="30" name="Picture Placeholder 32"/>
          <p:cNvSpPr>
            <a:spLocks noGrp="1"/>
          </p:cNvSpPr>
          <p:nvPr>
            <p:ph type="pic" sz="quarter" idx="13"/>
          </p:nvPr>
        </p:nvSpPr>
        <p:spPr>
          <a:xfrm>
            <a:off x="3476133" y="3882881"/>
            <a:ext cx="666323" cy="459386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/>
              <a:buNone/>
              <a:defRPr sz="6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57395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124200" y="4916847"/>
            <a:ext cx="2895600" cy="107722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0" y="1254125"/>
            <a:ext cx="9144000" cy="307581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endParaRPr lang="en-US" kern="0" dirty="0" err="1" smtClean="0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4022331" y="1195761"/>
            <a:ext cx="802640" cy="109260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10000"/>
              </a:lnSpc>
              <a:spcBef>
                <a:spcPts val="400"/>
              </a:spcBef>
            </a:pPr>
            <a:r>
              <a:rPr lang="en-US" sz="6000" b="1" spc="-3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3640400" y="1530998"/>
            <a:ext cx="0" cy="2522066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606546" y="1930979"/>
            <a:ext cx="2489367" cy="1679478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081463" y="1761325"/>
            <a:ext cx="4687887" cy="1980516"/>
          </a:xfr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  <a:defRPr sz="2000" b="1" i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8367" y="4009719"/>
            <a:ext cx="6659460" cy="253007"/>
          </a:xfr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4046131" y="3523425"/>
            <a:ext cx="802640" cy="10156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6000" b="1" spc="-3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’’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smtClean="0"/>
              <a:t>© 2018 Teradata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3905751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Think Big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124200" y="4916847"/>
            <a:ext cx="2895600" cy="107722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0" y="1254125"/>
            <a:ext cx="9144000" cy="307581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endParaRPr lang="en-US" kern="0" dirty="0" err="1" smtClean="0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4022331" y="1195761"/>
            <a:ext cx="802640" cy="109260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10000"/>
              </a:lnSpc>
              <a:spcBef>
                <a:spcPts val="400"/>
              </a:spcBef>
            </a:pPr>
            <a:r>
              <a:rPr lang="en-US" sz="6000" b="1" spc="-3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3640400" y="1530998"/>
            <a:ext cx="0" cy="2522066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081463" y="1761325"/>
            <a:ext cx="4687887" cy="1980516"/>
          </a:xfr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  <a:defRPr sz="2000" b="1" i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8367" y="4009719"/>
            <a:ext cx="6659460" cy="253007"/>
          </a:xfr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4046131" y="3523425"/>
            <a:ext cx="802640" cy="10156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6000" b="1" spc="-3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’’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smtClean="0"/>
              <a:t>© 2018 Teradata</a:t>
            </a:r>
            <a:endParaRPr lang="en-US" dirty="0" smtClean="0"/>
          </a:p>
        </p:txBody>
      </p:sp>
      <p:sp>
        <p:nvSpPr>
          <p:cNvPr id="5" name="Rectangle 4"/>
          <p:cNvSpPr/>
          <p:nvPr userDrawn="1"/>
        </p:nvSpPr>
        <p:spPr>
          <a:xfrm>
            <a:off x="292149" y="4603138"/>
            <a:ext cx="554504" cy="5403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endParaRPr lang="en-US" kern="0" dirty="0" err="1" smtClean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46430" y="4632951"/>
            <a:ext cx="765807" cy="27537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endParaRPr lang="en-US" kern="0" dirty="0" err="1" smtClean="0">
              <a:solidFill>
                <a:prstClr val="white"/>
              </a:solidFill>
            </a:endParaRPr>
          </a:p>
        </p:txBody>
      </p:sp>
      <p:grpSp>
        <p:nvGrpSpPr>
          <p:cNvPr id="26" name="Group 25"/>
          <p:cNvGrpSpPr>
            <a:grpSpLocks noChangeAspect="1"/>
          </p:cNvGrpSpPr>
          <p:nvPr userDrawn="1"/>
        </p:nvGrpSpPr>
        <p:grpSpPr>
          <a:xfrm>
            <a:off x="875768" y="1941321"/>
            <a:ext cx="1953158" cy="1662303"/>
            <a:chOff x="1408113" y="415925"/>
            <a:chExt cx="7974012" cy="6786563"/>
          </a:xfrm>
          <a:solidFill>
            <a:schemeClr val="bg1"/>
          </a:solidFill>
        </p:grpSpPr>
        <p:sp>
          <p:nvSpPr>
            <p:cNvPr id="31" name="Freeform 1"/>
            <p:cNvSpPr>
              <a:spLocks noChangeArrowheads="1"/>
            </p:cNvSpPr>
            <p:nvPr/>
          </p:nvSpPr>
          <p:spPr bwMode="auto">
            <a:xfrm>
              <a:off x="6108700" y="3381375"/>
              <a:ext cx="374650" cy="215900"/>
            </a:xfrm>
            <a:custGeom>
              <a:avLst/>
              <a:gdLst>
                <a:gd name="T0" fmla="*/ 1038 w 1039"/>
                <a:gd name="T1" fmla="*/ 300 h 601"/>
                <a:gd name="T2" fmla="*/ 1038 w 1039"/>
                <a:gd name="T3" fmla="*/ 300 h 601"/>
                <a:gd name="T4" fmla="*/ 1038 w 1039"/>
                <a:gd name="T5" fmla="*/ 277 h 601"/>
                <a:gd name="T6" fmla="*/ 622 w 1039"/>
                <a:gd name="T7" fmla="*/ 0 h 601"/>
                <a:gd name="T8" fmla="*/ 0 w 1039"/>
                <a:gd name="T9" fmla="*/ 0 h 601"/>
                <a:gd name="T10" fmla="*/ 0 w 1039"/>
                <a:gd name="T11" fmla="*/ 600 h 601"/>
                <a:gd name="T12" fmla="*/ 577 w 1039"/>
                <a:gd name="T13" fmla="*/ 600 h 601"/>
                <a:gd name="T14" fmla="*/ 1038 w 1039"/>
                <a:gd name="T15" fmla="*/ 300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9" h="601">
                  <a:moveTo>
                    <a:pt x="1038" y="300"/>
                  </a:moveTo>
                  <a:lnTo>
                    <a:pt x="1038" y="300"/>
                  </a:lnTo>
                  <a:cubicBezTo>
                    <a:pt x="1038" y="277"/>
                    <a:pt x="1038" y="277"/>
                    <a:pt x="1038" y="277"/>
                  </a:cubicBezTo>
                  <a:cubicBezTo>
                    <a:pt x="1038" y="92"/>
                    <a:pt x="876" y="0"/>
                    <a:pt x="62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577" y="600"/>
                    <a:pt x="577" y="600"/>
                    <a:pt x="577" y="600"/>
                  </a:cubicBezTo>
                  <a:cubicBezTo>
                    <a:pt x="738" y="600"/>
                    <a:pt x="1038" y="577"/>
                    <a:pt x="1038" y="3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2"/>
            <p:cNvSpPr>
              <a:spLocks noChangeArrowheads="1"/>
            </p:cNvSpPr>
            <p:nvPr/>
          </p:nvSpPr>
          <p:spPr bwMode="auto">
            <a:xfrm>
              <a:off x="6108700" y="3771900"/>
              <a:ext cx="423863" cy="223838"/>
            </a:xfrm>
            <a:custGeom>
              <a:avLst/>
              <a:gdLst>
                <a:gd name="T0" fmla="*/ 692 w 1177"/>
                <a:gd name="T1" fmla="*/ 0 h 622"/>
                <a:gd name="T2" fmla="*/ 692 w 1177"/>
                <a:gd name="T3" fmla="*/ 0 h 622"/>
                <a:gd name="T4" fmla="*/ 0 w 1177"/>
                <a:gd name="T5" fmla="*/ 0 h 622"/>
                <a:gd name="T6" fmla="*/ 0 w 1177"/>
                <a:gd name="T7" fmla="*/ 621 h 622"/>
                <a:gd name="T8" fmla="*/ 715 w 1177"/>
                <a:gd name="T9" fmla="*/ 621 h 622"/>
                <a:gd name="T10" fmla="*/ 1176 w 1177"/>
                <a:gd name="T11" fmla="*/ 321 h 622"/>
                <a:gd name="T12" fmla="*/ 1176 w 1177"/>
                <a:gd name="T13" fmla="*/ 299 h 622"/>
                <a:gd name="T14" fmla="*/ 692 w 1177"/>
                <a:gd name="T15" fmla="*/ 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7" h="622">
                  <a:moveTo>
                    <a:pt x="692" y="0"/>
                  </a:moveTo>
                  <a:lnTo>
                    <a:pt x="692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621"/>
                    <a:pt x="0" y="621"/>
                    <a:pt x="0" y="621"/>
                  </a:cubicBezTo>
                  <a:cubicBezTo>
                    <a:pt x="715" y="621"/>
                    <a:pt x="715" y="621"/>
                    <a:pt x="715" y="621"/>
                  </a:cubicBezTo>
                  <a:cubicBezTo>
                    <a:pt x="876" y="621"/>
                    <a:pt x="1176" y="575"/>
                    <a:pt x="1176" y="321"/>
                  </a:cubicBezTo>
                  <a:cubicBezTo>
                    <a:pt x="1176" y="299"/>
                    <a:pt x="1176" y="299"/>
                    <a:pt x="1176" y="299"/>
                  </a:cubicBezTo>
                  <a:cubicBezTo>
                    <a:pt x="1176" y="46"/>
                    <a:pt x="899" y="0"/>
                    <a:pt x="692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3"/>
            <p:cNvSpPr>
              <a:spLocks noChangeArrowheads="1"/>
            </p:cNvSpPr>
            <p:nvPr/>
          </p:nvSpPr>
          <p:spPr bwMode="auto">
            <a:xfrm>
              <a:off x="7554913" y="3373438"/>
              <a:ext cx="631825" cy="639762"/>
            </a:xfrm>
            <a:custGeom>
              <a:avLst/>
              <a:gdLst>
                <a:gd name="T0" fmla="*/ 1546 w 1754"/>
                <a:gd name="T1" fmla="*/ 300 h 1777"/>
                <a:gd name="T2" fmla="*/ 1546 w 1754"/>
                <a:gd name="T3" fmla="*/ 300 h 1777"/>
                <a:gd name="T4" fmla="*/ 1523 w 1754"/>
                <a:gd name="T5" fmla="*/ 253 h 1777"/>
                <a:gd name="T6" fmla="*/ 808 w 1754"/>
                <a:gd name="T7" fmla="*/ 0 h 1777"/>
                <a:gd name="T8" fmla="*/ 0 w 1754"/>
                <a:gd name="T9" fmla="*/ 877 h 1777"/>
                <a:gd name="T10" fmla="*/ 0 w 1754"/>
                <a:gd name="T11" fmla="*/ 877 h 1777"/>
                <a:gd name="T12" fmla="*/ 853 w 1754"/>
                <a:gd name="T13" fmla="*/ 1776 h 1777"/>
                <a:gd name="T14" fmla="*/ 1454 w 1754"/>
                <a:gd name="T15" fmla="*/ 1591 h 1777"/>
                <a:gd name="T16" fmla="*/ 1454 w 1754"/>
                <a:gd name="T17" fmla="*/ 1176 h 1777"/>
                <a:gd name="T18" fmla="*/ 784 w 1754"/>
                <a:gd name="T19" fmla="*/ 1176 h 1777"/>
                <a:gd name="T20" fmla="*/ 784 w 1754"/>
                <a:gd name="T21" fmla="*/ 692 h 1777"/>
                <a:gd name="T22" fmla="*/ 1753 w 1754"/>
                <a:gd name="T23" fmla="*/ 692 h 1777"/>
                <a:gd name="T24" fmla="*/ 1708 w 1754"/>
                <a:gd name="T25" fmla="*/ 92 h 1777"/>
                <a:gd name="T26" fmla="*/ 1546 w 1754"/>
                <a:gd name="T27" fmla="*/ 300 h 1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54" h="1777">
                  <a:moveTo>
                    <a:pt x="1546" y="300"/>
                  </a:moveTo>
                  <a:lnTo>
                    <a:pt x="1546" y="300"/>
                  </a:lnTo>
                  <a:cubicBezTo>
                    <a:pt x="1523" y="253"/>
                    <a:pt x="1523" y="253"/>
                    <a:pt x="1523" y="253"/>
                  </a:cubicBezTo>
                  <a:cubicBezTo>
                    <a:pt x="1315" y="92"/>
                    <a:pt x="1130" y="0"/>
                    <a:pt x="808" y="0"/>
                  </a:cubicBezTo>
                  <a:cubicBezTo>
                    <a:pt x="369" y="0"/>
                    <a:pt x="0" y="392"/>
                    <a:pt x="0" y="877"/>
                  </a:cubicBezTo>
                  <a:lnTo>
                    <a:pt x="0" y="877"/>
                  </a:lnTo>
                  <a:cubicBezTo>
                    <a:pt x="0" y="1407"/>
                    <a:pt x="369" y="1776"/>
                    <a:pt x="853" y="1776"/>
                  </a:cubicBezTo>
                  <a:cubicBezTo>
                    <a:pt x="1084" y="1776"/>
                    <a:pt x="1292" y="1706"/>
                    <a:pt x="1454" y="1591"/>
                  </a:cubicBezTo>
                  <a:cubicBezTo>
                    <a:pt x="1454" y="1176"/>
                    <a:pt x="1454" y="1176"/>
                    <a:pt x="1454" y="1176"/>
                  </a:cubicBezTo>
                  <a:cubicBezTo>
                    <a:pt x="784" y="1176"/>
                    <a:pt x="784" y="1176"/>
                    <a:pt x="784" y="1176"/>
                  </a:cubicBezTo>
                  <a:cubicBezTo>
                    <a:pt x="784" y="692"/>
                    <a:pt x="784" y="692"/>
                    <a:pt x="784" y="692"/>
                  </a:cubicBezTo>
                  <a:cubicBezTo>
                    <a:pt x="1753" y="692"/>
                    <a:pt x="1753" y="692"/>
                    <a:pt x="1753" y="692"/>
                  </a:cubicBezTo>
                  <a:cubicBezTo>
                    <a:pt x="1753" y="484"/>
                    <a:pt x="1731" y="300"/>
                    <a:pt x="1708" y="92"/>
                  </a:cubicBezTo>
                  <a:lnTo>
                    <a:pt x="1546" y="30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4"/>
            <p:cNvSpPr>
              <a:spLocks noChangeArrowheads="1"/>
            </p:cNvSpPr>
            <p:nvPr/>
          </p:nvSpPr>
          <p:spPr bwMode="auto">
            <a:xfrm>
              <a:off x="1408113" y="415925"/>
              <a:ext cx="6770687" cy="6786563"/>
            </a:xfrm>
            <a:custGeom>
              <a:avLst/>
              <a:gdLst>
                <a:gd name="T0" fmla="*/ 17905 w 18807"/>
                <a:gd name="T1" fmla="*/ 7707 h 18853"/>
                <a:gd name="T2" fmla="*/ 16198 w 18807"/>
                <a:gd name="T3" fmla="*/ 5238 h 18853"/>
                <a:gd name="T4" fmla="*/ 139 w 18807"/>
                <a:gd name="T5" fmla="*/ 7776 h 18853"/>
                <a:gd name="T6" fmla="*/ 1200 w 18807"/>
                <a:gd name="T7" fmla="*/ 10406 h 18853"/>
                <a:gd name="T8" fmla="*/ 0 w 18807"/>
                <a:gd name="T9" fmla="*/ 9415 h 18853"/>
                <a:gd name="T10" fmla="*/ 16521 w 18807"/>
                <a:gd name="T11" fmla="*/ 9092 h 18853"/>
                <a:gd name="T12" fmla="*/ 4408 w 18807"/>
                <a:gd name="T13" fmla="*/ 9230 h 18853"/>
                <a:gd name="T14" fmla="*/ 2584 w 18807"/>
                <a:gd name="T15" fmla="*/ 7776 h 18853"/>
                <a:gd name="T16" fmla="*/ 4408 w 18807"/>
                <a:gd name="T17" fmla="*/ 7776 h 18853"/>
                <a:gd name="T18" fmla="*/ 5838 w 18807"/>
                <a:gd name="T19" fmla="*/ 10406 h 18853"/>
                <a:gd name="T20" fmla="*/ 5838 w 18807"/>
                <a:gd name="T21" fmla="*/ 10406 h 18853"/>
                <a:gd name="T22" fmla="*/ 6992 w 18807"/>
                <a:gd name="T23" fmla="*/ 8261 h 18853"/>
                <a:gd name="T24" fmla="*/ 6992 w 18807"/>
                <a:gd name="T25" fmla="*/ 7776 h 18853"/>
                <a:gd name="T26" fmla="*/ 8930 w 18807"/>
                <a:gd name="T27" fmla="*/ 10406 h 18853"/>
                <a:gd name="T28" fmla="*/ 10061 w 18807"/>
                <a:gd name="T29" fmla="*/ 9691 h 18853"/>
                <a:gd name="T30" fmla="*/ 10061 w 18807"/>
                <a:gd name="T31" fmla="*/ 7776 h 18853"/>
                <a:gd name="T32" fmla="*/ 10822 w 18807"/>
                <a:gd name="T33" fmla="*/ 8930 h 18853"/>
                <a:gd name="T34" fmla="*/ 14790 w 18807"/>
                <a:gd name="T35" fmla="*/ 9691 h 18853"/>
                <a:gd name="T36" fmla="*/ 13729 w 18807"/>
                <a:gd name="T37" fmla="*/ 7754 h 18853"/>
                <a:gd name="T38" fmla="*/ 14329 w 18807"/>
                <a:gd name="T39" fmla="*/ 9022 h 18853"/>
                <a:gd name="T40" fmla="*/ 15967 w 18807"/>
                <a:gd name="T41" fmla="*/ 10452 h 18853"/>
                <a:gd name="T42" fmla="*/ 15967 w 18807"/>
                <a:gd name="T43" fmla="*/ 10452 h 18853"/>
                <a:gd name="T44" fmla="*/ 15760 w 18807"/>
                <a:gd name="T45" fmla="*/ 6392 h 18853"/>
                <a:gd name="T46" fmla="*/ 3600 w 18807"/>
                <a:gd name="T47" fmla="*/ 12137 h 18853"/>
                <a:gd name="T48" fmla="*/ 3992 w 18807"/>
                <a:gd name="T49" fmla="*/ 13129 h 18853"/>
                <a:gd name="T50" fmla="*/ 3600 w 18807"/>
                <a:gd name="T51" fmla="*/ 12137 h 18853"/>
                <a:gd name="T52" fmla="*/ 3485 w 18807"/>
                <a:gd name="T53" fmla="*/ 12922 h 18853"/>
                <a:gd name="T54" fmla="*/ 5031 w 18807"/>
                <a:gd name="T55" fmla="*/ 12160 h 18853"/>
                <a:gd name="T56" fmla="*/ 5930 w 18807"/>
                <a:gd name="T57" fmla="*/ 13429 h 18853"/>
                <a:gd name="T58" fmla="*/ 4823 w 18807"/>
                <a:gd name="T59" fmla="*/ 13429 h 18853"/>
                <a:gd name="T60" fmla="*/ 7222 w 18807"/>
                <a:gd name="T61" fmla="*/ 12137 h 18853"/>
                <a:gd name="T62" fmla="*/ 6807 w 18807"/>
                <a:gd name="T63" fmla="*/ 13129 h 18853"/>
                <a:gd name="T64" fmla="*/ 7338 w 18807"/>
                <a:gd name="T65" fmla="*/ 12922 h 18853"/>
                <a:gd name="T66" fmla="*/ 7338 w 18807"/>
                <a:gd name="T67" fmla="*/ 12922 h 18853"/>
                <a:gd name="T68" fmla="*/ 8469 w 18807"/>
                <a:gd name="T69" fmla="*/ 13244 h 18853"/>
                <a:gd name="T70" fmla="*/ 8238 w 18807"/>
                <a:gd name="T71" fmla="*/ 12160 h 18853"/>
                <a:gd name="T72" fmla="*/ 9554 w 18807"/>
                <a:gd name="T73" fmla="*/ 12160 h 18853"/>
                <a:gd name="T74" fmla="*/ 10015 w 18807"/>
                <a:gd name="T75" fmla="*/ 12922 h 18853"/>
                <a:gd name="T76" fmla="*/ 11260 w 18807"/>
                <a:gd name="T77" fmla="*/ 12368 h 18853"/>
                <a:gd name="T78" fmla="*/ 11906 w 18807"/>
                <a:gd name="T79" fmla="*/ 12160 h 18853"/>
                <a:gd name="T80" fmla="*/ 11260 w 18807"/>
                <a:gd name="T81" fmla="*/ 13429 h 18853"/>
                <a:gd name="T82" fmla="*/ 12598 w 18807"/>
                <a:gd name="T83" fmla="*/ 12160 h 18853"/>
                <a:gd name="T84" fmla="*/ 13129 w 18807"/>
                <a:gd name="T85" fmla="*/ 12806 h 18853"/>
                <a:gd name="T86" fmla="*/ 14283 w 18807"/>
                <a:gd name="T87" fmla="*/ 12344 h 18853"/>
                <a:gd name="T88" fmla="*/ 13360 w 18807"/>
                <a:gd name="T89" fmla="*/ 12806 h 18853"/>
                <a:gd name="T90" fmla="*/ 13775 w 18807"/>
                <a:gd name="T91" fmla="*/ 13452 h 18853"/>
                <a:gd name="T92" fmla="*/ 14859 w 18807"/>
                <a:gd name="T93" fmla="*/ 13083 h 18853"/>
                <a:gd name="T94" fmla="*/ 15206 w 18807"/>
                <a:gd name="T95" fmla="*/ 12898 h 18853"/>
                <a:gd name="T96" fmla="*/ 15667 w 18807"/>
                <a:gd name="T97" fmla="*/ 12298 h 18853"/>
                <a:gd name="T98" fmla="*/ 14998 w 18807"/>
                <a:gd name="T99" fmla="*/ 12483 h 18853"/>
                <a:gd name="T100" fmla="*/ 15252 w 18807"/>
                <a:gd name="T101" fmla="*/ 13452 h 18853"/>
                <a:gd name="T102" fmla="*/ 16106 w 18807"/>
                <a:gd name="T103" fmla="*/ 13383 h 18853"/>
                <a:gd name="T104" fmla="*/ 15990 w 18807"/>
                <a:gd name="T105" fmla="*/ 13152 h 18853"/>
                <a:gd name="T106" fmla="*/ 16406 w 18807"/>
                <a:gd name="T107" fmla="*/ 13383 h 18853"/>
                <a:gd name="T108" fmla="*/ 16336 w 18807"/>
                <a:gd name="T109" fmla="*/ 13337 h 18853"/>
                <a:gd name="T110" fmla="*/ 16221 w 18807"/>
                <a:gd name="T111" fmla="*/ 13152 h 18853"/>
                <a:gd name="T112" fmla="*/ 16451 w 18807"/>
                <a:gd name="T113" fmla="*/ 13152 h 18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807" h="18853">
                  <a:moveTo>
                    <a:pt x="16521" y="9092"/>
                  </a:moveTo>
                  <a:lnTo>
                    <a:pt x="16521" y="9092"/>
                  </a:lnTo>
                  <a:lnTo>
                    <a:pt x="16521" y="9092"/>
                  </a:lnTo>
                  <a:cubicBezTo>
                    <a:pt x="16521" y="8307"/>
                    <a:pt x="17121" y="7707"/>
                    <a:pt x="17905" y="7707"/>
                  </a:cubicBezTo>
                  <a:cubicBezTo>
                    <a:pt x="18229" y="7707"/>
                    <a:pt x="18482" y="7754"/>
                    <a:pt x="18736" y="7915"/>
                  </a:cubicBezTo>
                  <a:cubicBezTo>
                    <a:pt x="18621" y="7176"/>
                    <a:pt x="18413" y="6484"/>
                    <a:pt x="18137" y="5815"/>
                  </a:cubicBezTo>
                  <a:cubicBezTo>
                    <a:pt x="17952" y="6115"/>
                    <a:pt x="17629" y="6300"/>
                    <a:pt x="17259" y="6300"/>
                  </a:cubicBezTo>
                  <a:cubicBezTo>
                    <a:pt x="16683" y="6300"/>
                    <a:pt x="16198" y="5838"/>
                    <a:pt x="16198" y="5238"/>
                  </a:cubicBezTo>
                  <a:cubicBezTo>
                    <a:pt x="16198" y="4661"/>
                    <a:pt x="16683" y="4199"/>
                    <a:pt x="17259" y="4199"/>
                  </a:cubicBezTo>
                  <a:cubicBezTo>
                    <a:pt x="17259" y="4199"/>
                    <a:pt x="17259" y="4199"/>
                    <a:pt x="17282" y="4199"/>
                  </a:cubicBezTo>
                  <a:cubicBezTo>
                    <a:pt x="15575" y="1661"/>
                    <a:pt x="12691" y="0"/>
                    <a:pt x="9415" y="0"/>
                  </a:cubicBezTo>
                  <a:cubicBezTo>
                    <a:pt x="4777" y="0"/>
                    <a:pt x="923" y="3346"/>
                    <a:pt x="139" y="7776"/>
                  </a:cubicBezTo>
                  <a:cubicBezTo>
                    <a:pt x="2077" y="7776"/>
                    <a:pt x="2077" y="7776"/>
                    <a:pt x="2077" y="7776"/>
                  </a:cubicBezTo>
                  <a:cubicBezTo>
                    <a:pt x="2077" y="8053"/>
                    <a:pt x="2077" y="8053"/>
                    <a:pt x="2077" y="8053"/>
                  </a:cubicBezTo>
                  <a:cubicBezTo>
                    <a:pt x="1200" y="8053"/>
                    <a:pt x="1200" y="8053"/>
                    <a:pt x="1200" y="8053"/>
                  </a:cubicBezTo>
                  <a:cubicBezTo>
                    <a:pt x="1200" y="10406"/>
                    <a:pt x="1200" y="10406"/>
                    <a:pt x="1200" y="10406"/>
                  </a:cubicBezTo>
                  <a:cubicBezTo>
                    <a:pt x="900" y="10406"/>
                    <a:pt x="900" y="10406"/>
                    <a:pt x="900" y="10406"/>
                  </a:cubicBezTo>
                  <a:cubicBezTo>
                    <a:pt x="900" y="8053"/>
                    <a:pt x="900" y="8053"/>
                    <a:pt x="900" y="8053"/>
                  </a:cubicBezTo>
                  <a:cubicBezTo>
                    <a:pt x="92" y="8053"/>
                    <a:pt x="92" y="8053"/>
                    <a:pt x="92" y="8053"/>
                  </a:cubicBezTo>
                  <a:cubicBezTo>
                    <a:pt x="23" y="8492"/>
                    <a:pt x="0" y="8954"/>
                    <a:pt x="0" y="9415"/>
                  </a:cubicBezTo>
                  <a:cubicBezTo>
                    <a:pt x="0" y="14629"/>
                    <a:pt x="4223" y="18852"/>
                    <a:pt x="9415" y="18852"/>
                  </a:cubicBezTo>
                  <a:cubicBezTo>
                    <a:pt x="14352" y="18852"/>
                    <a:pt x="18413" y="15068"/>
                    <a:pt x="18806" y="10221"/>
                  </a:cubicBezTo>
                  <a:cubicBezTo>
                    <a:pt x="18598" y="10360"/>
                    <a:pt x="18298" y="10498"/>
                    <a:pt x="17928" y="10498"/>
                  </a:cubicBezTo>
                  <a:cubicBezTo>
                    <a:pt x="17098" y="10498"/>
                    <a:pt x="16521" y="9898"/>
                    <a:pt x="16521" y="9092"/>
                  </a:cubicBezTo>
                  <a:close/>
                  <a:moveTo>
                    <a:pt x="4684" y="10406"/>
                  </a:moveTo>
                  <a:lnTo>
                    <a:pt x="4684" y="10406"/>
                  </a:lnTo>
                  <a:cubicBezTo>
                    <a:pt x="4408" y="10406"/>
                    <a:pt x="4408" y="10406"/>
                    <a:pt x="4408" y="10406"/>
                  </a:cubicBezTo>
                  <a:cubicBezTo>
                    <a:pt x="4408" y="9230"/>
                    <a:pt x="4408" y="9230"/>
                    <a:pt x="4408" y="9230"/>
                  </a:cubicBezTo>
                  <a:cubicBezTo>
                    <a:pt x="2884" y="9230"/>
                    <a:pt x="2884" y="9230"/>
                    <a:pt x="2884" y="9230"/>
                  </a:cubicBezTo>
                  <a:cubicBezTo>
                    <a:pt x="2884" y="10406"/>
                    <a:pt x="2884" y="10406"/>
                    <a:pt x="2884" y="10406"/>
                  </a:cubicBezTo>
                  <a:cubicBezTo>
                    <a:pt x="2584" y="10406"/>
                    <a:pt x="2584" y="10406"/>
                    <a:pt x="2584" y="10406"/>
                  </a:cubicBezTo>
                  <a:cubicBezTo>
                    <a:pt x="2584" y="7776"/>
                    <a:pt x="2584" y="7776"/>
                    <a:pt x="2584" y="7776"/>
                  </a:cubicBezTo>
                  <a:cubicBezTo>
                    <a:pt x="2884" y="7776"/>
                    <a:pt x="2884" y="7776"/>
                    <a:pt x="2884" y="7776"/>
                  </a:cubicBezTo>
                  <a:cubicBezTo>
                    <a:pt x="2884" y="8954"/>
                    <a:pt x="2884" y="8954"/>
                    <a:pt x="2884" y="8954"/>
                  </a:cubicBezTo>
                  <a:cubicBezTo>
                    <a:pt x="4408" y="8954"/>
                    <a:pt x="4408" y="8954"/>
                    <a:pt x="4408" y="8954"/>
                  </a:cubicBezTo>
                  <a:cubicBezTo>
                    <a:pt x="4408" y="7776"/>
                    <a:pt x="4408" y="7776"/>
                    <a:pt x="4408" y="7776"/>
                  </a:cubicBezTo>
                  <a:cubicBezTo>
                    <a:pt x="4684" y="7776"/>
                    <a:pt x="4684" y="7776"/>
                    <a:pt x="4684" y="7776"/>
                  </a:cubicBezTo>
                  <a:lnTo>
                    <a:pt x="4684" y="10406"/>
                  </a:lnTo>
                  <a:close/>
                  <a:moveTo>
                    <a:pt x="5838" y="10406"/>
                  </a:moveTo>
                  <a:lnTo>
                    <a:pt x="5838" y="10406"/>
                  </a:lnTo>
                  <a:cubicBezTo>
                    <a:pt x="5561" y="10406"/>
                    <a:pt x="5561" y="10406"/>
                    <a:pt x="5561" y="10406"/>
                  </a:cubicBezTo>
                  <a:cubicBezTo>
                    <a:pt x="5561" y="7776"/>
                    <a:pt x="5561" y="7776"/>
                    <a:pt x="5561" y="7776"/>
                  </a:cubicBezTo>
                  <a:cubicBezTo>
                    <a:pt x="5838" y="7776"/>
                    <a:pt x="5838" y="7776"/>
                    <a:pt x="5838" y="7776"/>
                  </a:cubicBezTo>
                  <a:lnTo>
                    <a:pt x="5838" y="10406"/>
                  </a:lnTo>
                  <a:close/>
                  <a:moveTo>
                    <a:pt x="8930" y="10406"/>
                  </a:moveTo>
                  <a:lnTo>
                    <a:pt x="8930" y="10406"/>
                  </a:lnTo>
                  <a:cubicBezTo>
                    <a:pt x="8676" y="10406"/>
                    <a:pt x="8676" y="10406"/>
                    <a:pt x="8676" y="10406"/>
                  </a:cubicBezTo>
                  <a:cubicBezTo>
                    <a:pt x="6992" y="8261"/>
                    <a:pt x="6992" y="8261"/>
                    <a:pt x="6992" y="8261"/>
                  </a:cubicBezTo>
                  <a:cubicBezTo>
                    <a:pt x="6992" y="10406"/>
                    <a:pt x="6992" y="10406"/>
                    <a:pt x="6992" y="10406"/>
                  </a:cubicBezTo>
                  <a:cubicBezTo>
                    <a:pt x="6715" y="10406"/>
                    <a:pt x="6715" y="10406"/>
                    <a:pt x="6715" y="10406"/>
                  </a:cubicBezTo>
                  <a:cubicBezTo>
                    <a:pt x="6715" y="7776"/>
                    <a:pt x="6715" y="7776"/>
                    <a:pt x="6715" y="7776"/>
                  </a:cubicBezTo>
                  <a:cubicBezTo>
                    <a:pt x="6992" y="7776"/>
                    <a:pt x="6992" y="7776"/>
                    <a:pt x="6992" y="7776"/>
                  </a:cubicBezTo>
                  <a:cubicBezTo>
                    <a:pt x="8631" y="9876"/>
                    <a:pt x="8631" y="9876"/>
                    <a:pt x="8631" y="9876"/>
                  </a:cubicBezTo>
                  <a:cubicBezTo>
                    <a:pt x="8631" y="7776"/>
                    <a:pt x="8631" y="7776"/>
                    <a:pt x="8631" y="7776"/>
                  </a:cubicBezTo>
                  <a:cubicBezTo>
                    <a:pt x="8930" y="7776"/>
                    <a:pt x="8930" y="7776"/>
                    <a:pt x="8930" y="7776"/>
                  </a:cubicBezTo>
                  <a:lnTo>
                    <a:pt x="8930" y="10406"/>
                  </a:lnTo>
                  <a:close/>
                  <a:moveTo>
                    <a:pt x="11606" y="10406"/>
                  </a:moveTo>
                  <a:lnTo>
                    <a:pt x="11606" y="10406"/>
                  </a:lnTo>
                  <a:cubicBezTo>
                    <a:pt x="10615" y="9138"/>
                    <a:pt x="10615" y="9138"/>
                    <a:pt x="10615" y="9138"/>
                  </a:cubicBezTo>
                  <a:cubicBezTo>
                    <a:pt x="10061" y="9691"/>
                    <a:pt x="10061" y="9691"/>
                    <a:pt x="10061" y="9691"/>
                  </a:cubicBezTo>
                  <a:cubicBezTo>
                    <a:pt x="10061" y="10406"/>
                    <a:pt x="10061" y="10406"/>
                    <a:pt x="10061" y="10406"/>
                  </a:cubicBezTo>
                  <a:cubicBezTo>
                    <a:pt x="9761" y="10406"/>
                    <a:pt x="9761" y="10406"/>
                    <a:pt x="9761" y="10406"/>
                  </a:cubicBezTo>
                  <a:cubicBezTo>
                    <a:pt x="9761" y="7776"/>
                    <a:pt x="9761" y="7776"/>
                    <a:pt x="9761" y="7776"/>
                  </a:cubicBezTo>
                  <a:cubicBezTo>
                    <a:pt x="10061" y="7776"/>
                    <a:pt x="10061" y="7776"/>
                    <a:pt x="10061" y="7776"/>
                  </a:cubicBezTo>
                  <a:cubicBezTo>
                    <a:pt x="10061" y="9346"/>
                    <a:pt x="10061" y="9346"/>
                    <a:pt x="10061" y="9346"/>
                  </a:cubicBezTo>
                  <a:cubicBezTo>
                    <a:pt x="11560" y="7776"/>
                    <a:pt x="11560" y="7776"/>
                    <a:pt x="11560" y="7776"/>
                  </a:cubicBezTo>
                  <a:cubicBezTo>
                    <a:pt x="11929" y="7776"/>
                    <a:pt x="11929" y="7776"/>
                    <a:pt x="11929" y="7776"/>
                  </a:cubicBezTo>
                  <a:cubicBezTo>
                    <a:pt x="10822" y="8930"/>
                    <a:pt x="10822" y="8930"/>
                    <a:pt x="10822" y="8930"/>
                  </a:cubicBezTo>
                  <a:cubicBezTo>
                    <a:pt x="11975" y="10406"/>
                    <a:pt x="11975" y="10406"/>
                    <a:pt x="11975" y="10406"/>
                  </a:cubicBezTo>
                  <a:lnTo>
                    <a:pt x="11606" y="10406"/>
                  </a:lnTo>
                  <a:close/>
                  <a:moveTo>
                    <a:pt x="14790" y="9691"/>
                  </a:moveTo>
                  <a:lnTo>
                    <a:pt x="14790" y="9691"/>
                  </a:lnTo>
                  <a:cubicBezTo>
                    <a:pt x="14790" y="10153"/>
                    <a:pt x="14398" y="10452"/>
                    <a:pt x="13775" y="10452"/>
                  </a:cubicBezTo>
                  <a:cubicBezTo>
                    <a:pt x="12529" y="10452"/>
                    <a:pt x="12529" y="10452"/>
                    <a:pt x="12529" y="10452"/>
                  </a:cubicBezTo>
                  <a:cubicBezTo>
                    <a:pt x="12529" y="7754"/>
                    <a:pt x="12529" y="7754"/>
                    <a:pt x="12529" y="7754"/>
                  </a:cubicBezTo>
                  <a:cubicBezTo>
                    <a:pt x="13729" y="7754"/>
                    <a:pt x="13729" y="7754"/>
                    <a:pt x="13729" y="7754"/>
                  </a:cubicBezTo>
                  <a:cubicBezTo>
                    <a:pt x="14052" y="7754"/>
                    <a:pt x="14283" y="7822"/>
                    <a:pt x="14444" y="7984"/>
                  </a:cubicBezTo>
                  <a:cubicBezTo>
                    <a:pt x="14583" y="8123"/>
                    <a:pt x="14629" y="8261"/>
                    <a:pt x="14629" y="8445"/>
                  </a:cubicBezTo>
                  <a:cubicBezTo>
                    <a:pt x="14629" y="8468"/>
                    <a:pt x="14629" y="8468"/>
                    <a:pt x="14629" y="8468"/>
                  </a:cubicBezTo>
                  <a:cubicBezTo>
                    <a:pt x="14629" y="8699"/>
                    <a:pt x="14537" y="8907"/>
                    <a:pt x="14329" y="9022"/>
                  </a:cubicBezTo>
                  <a:cubicBezTo>
                    <a:pt x="14629" y="9161"/>
                    <a:pt x="14790" y="9369"/>
                    <a:pt x="14790" y="9667"/>
                  </a:cubicBezTo>
                  <a:lnTo>
                    <a:pt x="14790" y="9691"/>
                  </a:lnTo>
                  <a:close/>
                  <a:moveTo>
                    <a:pt x="15967" y="10452"/>
                  </a:moveTo>
                  <a:lnTo>
                    <a:pt x="15967" y="10452"/>
                  </a:lnTo>
                  <a:cubicBezTo>
                    <a:pt x="15436" y="10452"/>
                    <a:pt x="15436" y="10452"/>
                    <a:pt x="15436" y="10452"/>
                  </a:cubicBezTo>
                  <a:cubicBezTo>
                    <a:pt x="15436" y="7754"/>
                    <a:pt x="15436" y="7754"/>
                    <a:pt x="15436" y="7754"/>
                  </a:cubicBezTo>
                  <a:cubicBezTo>
                    <a:pt x="15967" y="7754"/>
                    <a:pt x="15967" y="7754"/>
                    <a:pt x="15967" y="7754"/>
                  </a:cubicBezTo>
                  <a:lnTo>
                    <a:pt x="15967" y="10452"/>
                  </a:lnTo>
                  <a:close/>
                  <a:moveTo>
                    <a:pt x="15760" y="7061"/>
                  </a:moveTo>
                  <a:lnTo>
                    <a:pt x="15760" y="7061"/>
                  </a:lnTo>
                  <a:cubicBezTo>
                    <a:pt x="15575" y="7061"/>
                    <a:pt x="15413" y="6923"/>
                    <a:pt x="15413" y="6715"/>
                  </a:cubicBezTo>
                  <a:cubicBezTo>
                    <a:pt x="15413" y="6530"/>
                    <a:pt x="15575" y="6392"/>
                    <a:pt x="15760" y="6392"/>
                  </a:cubicBezTo>
                  <a:cubicBezTo>
                    <a:pt x="15944" y="6392"/>
                    <a:pt x="16106" y="6530"/>
                    <a:pt x="16106" y="6715"/>
                  </a:cubicBezTo>
                  <a:cubicBezTo>
                    <a:pt x="16106" y="6923"/>
                    <a:pt x="15944" y="7061"/>
                    <a:pt x="15760" y="7061"/>
                  </a:cubicBezTo>
                  <a:close/>
                  <a:moveTo>
                    <a:pt x="3600" y="12137"/>
                  </a:moveTo>
                  <a:lnTo>
                    <a:pt x="3600" y="12137"/>
                  </a:lnTo>
                  <a:cubicBezTo>
                    <a:pt x="3807" y="12137"/>
                    <a:pt x="3807" y="12137"/>
                    <a:pt x="3807" y="12137"/>
                  </a:cubicBezTo>
                  <a:cubicBezTo>
                    <a:pt x="4361" y="13429"/>
                    <a:pt x="4361" y="13429"/>
                    <a:pt x="4361" y="13429"/>
                  </a:cubicBezTo>
                  <a:cubicBezTo>
                    <a:pt x="4131" y="13429"/>
                    <a:pt x="4131" y="13429"/>
                    <a:pt x="4131" y="13429"/>
                  </a:cubicBezTo>
                  <a:cubicBezTo>
                    <a:pt x="3992" y="13129"/>
                    <a:pt x="3992" y="13129"/>
                    <a:pt x="3992" y="13129"/>
                  </a:cubicBezTo>
                  <a:cubicBezTo>
                    <a:pt x="3392" y="13129"/>
                    <a:pt x="3392" y="13129"/>
                    <a:pt x="3392" y="13129"/>
                  </a:cubicBezTo>
                  <a:cubicBezTo>
                    <a:pt x="3253" y="13429"/>
                    <a:pt x="3253" y="13429"/>
                    <a:pt x="3253" y="13429"/>
                  </a:cubicBezTo>
                  <a:cubicBezTo>
                    <a:pt x="3023" y="13429"/>
                    <a:pt x="3023" y="13429"/>
                    <a:pt x="3023" y="13429"/>
                  </a:cubicBezTo>
                  <a:lnTo>
                    <a:pt x="3600" y="12137"/>
                  </a:lnTo>
                  <a:close/>
                  <a:moveTo>
                    <a:pt x="3923" y="12922"/>
                  </a:moveTo>
                  <a:lnTo>
                    <a:pt x="3923" y="12922"/>
                  </a:lnTo>
                  <a:cubicBezTo>
                    <a:pt x="3692" y="12414"/>
                    <a:pt x="3692" y="12414"/>
                    <a:pt x="3692" y="12414"/>
                  </a:cubicBezTo>
                  <a:cubicBezTo>
                    <a:pt x="3485" y="12922"/>
                    <a:pt x="3485" y="12922"/>
                    <a:pt x="3485" y="12922"/>
                  </a:cubicBezTo>
                  <a:lnTo>
                    <a:pt x="3923" y="12922"/>
                  </a:lnTo>
                  <a:close/>
                  <a:moveTo>
                    <a:pt x="4823" y="12160"/>
                  </a:moveTo>
                  <a:lnTo>
                    <a:pt x="4823" y="12160"/>
                  </a:lnTo>
                  <a:cubicBezTo>
                    <a:pt x="5031" y="12160"/>
                    <a:pt x="5031" y="12160"/>
                    <a:pt x="5031" y="12160"/>
                  </a:cubicBezTo>
                  <a:cubicBezTo>
                    <a:pt x="5723" y="13037"/>
                    <a:pt x="5723" y="13037"/>
                    <a:pt x="5723" y="13037"/>
                  </a:cubicBezTo>
                  <a:cubicBezTo>
                    <a:pt x="5723" y="12160"/>
                    <a:pt x="5723" y="12160"/>
                    <a:pt x="5723" y="12160"/>
                  </a:cubicBezTo>
                  <a:cubicBezTo>
                    <a:pt x="5930" y="12160"/>
                    <a:pt x="5930" y="12160"/>
                    <a:pt x="5930" y="12160"/>
                  </a:cubicBezTo>
                  <a:cubicBezTo>
                    <a:pt x="5930" y="13429"/>
                    <a:pt x="5930" y="13429"/>
                    <a:pt x="5930" y="13429"/>
                  </a:cubicBezTo>
                  <a:cubicBezTo>
                    <a:pt x="5746" y="13429"/>
                    <a:pt x="5746" y="13429"/>
                    <a:pt x="5746" y="13429"/>
                  </a:cubicBezTo>
                  <a:cubicBezTo>
                    <a:pt x="5054" y="12529"/>
                    <a:pt x="5054" y="12529"/>
                    <a:pt x="5054" y="12529"/>
                  </a:cubicBezTo>
                  <a:cubicBezTo>
                    <a:pt x="5054" y="13429"/>
                    <a:pt x="5054" y="13429"/>
                    <a:pt x="5054" y="13429"/>
                  </a:cubicBezTo>
                  <a:cubicBezTo>
                    <a:pt x="4823" y="13429"/>
                    <a:pt x="4823" y="13429"/>
                    <a:pt x="4823" y="13429"/>
                  </a:cubicBezTo>
                  <a:lnTo>
                    <a:pt x="4823" y="12160"/>
                  </a:lnTo>
                  <a:close/>
                  <a:moveTo>
                    <a:pt x="7015" y="12137"/>
                  </a:moveTo>
                  <a:lnTo>
                    <a:pt x="7015" y="12137"/>
                  </a:lnTo>
                  <a:cubicBezTo>
                    <a:pt x="7222" y="12137"/>
                    <a:pt x="7222" y="12137"/>
                    <a:pt x="7222" y="12137"/>
                  </a:cubicBezTo>
                  <a:cubicBezTo>
                    <a:pt x="7776" y="13429"/>
                    <a:pt x="7776" y="13429"/>
                    <a:pt x="7776" y="13429"/>
                  </a:cubicBezTo>
                  <a:cubicBezTo>
                    <a:pt x="7546" y="13429"/>
                    <a:pt x="7546" y="13429"/>
                    <a:pt x="7546" y="13429"/>
                  </a:cubicBezTo>
                  <a:cubicBezTo>
                    <a:pt x="7407" y="13129"/>
                    <a:pt x="7407" y="13129"/>
                    <a:pt x="7407" y="13129"/>
                  </a:cubicBezTo>
                  <a:cubicBezTo>
                    <a:pt x="6807" y="13129"/>
                    <a:pt x="6807" y="13129"/>
                    <a:pt x="6807" y="13129"/>
                  </a:cubicBezTo>
                  <a:cubicBezTo>
                    <a:pt x="6669" y="13429"/>
                    <a:pt x="6669" y="13429"/>
                    <a:pt x="6669" y="13429"/>
                  </a:cubicBezTo>
                  <a:cubicBezTo>
                    <a:pt x="6438" y="13429"/>
                    <a:pt x="6438" y="13429"/>
                    <a:pt x="6438" y="13429"/>
                  </a:cubicBezTo>
                  <a:lnTo>
                    <a:pt x="7015" y="12137"/>
                  </a:lnTo>
                  <a:close/>
                  <a:moveTo>
                    <a:pt x="7338" y="12922"/>
                  </a:moveTo>
                  <a:lnTo>
                    <a:pt x="7338" y="12922"/>
                  </a:lnTo>
                  <a:cubicBezTo>
                    <a:pt x="7107" y="12414"/>
                    <a:pt x="7107" y="12414"/>
                    <a:pt x="7107" y="12414"/>
                  </a:cubicBezTo>
                  <a:cubicBezTo>
                    <a:pt x="6877" y="12922"/>
                    <a:pt x="6877" y="12922"/>
                    <a:pt x="6877" y="12922"/>
                  </a:cubicBezTo>
                  <a:lnTo>
                    <a:pt x="7338" y="12922"/>
                  </a:lnTo>
                  <a:close/>
                  <a:moveTo>
                    <a:pt x="8238" y="12160"/>
                  </a:moveTo>
                  <a:lnTo>
                    <a:pt x="8238" y="12160"/>
                  </a:lnTo>
                  <a:cubicBezTo>
                    <a:pt x="8469" y="12160"/>
                    <a:pt x="8469" y="12160"/>
                    <a:pt x="8469" y="12160"/>
                  </a:cubicBezTo>
                  <a:cubicBezTo>
                    <a:pt x="8469" y="13244"/>
                    <a:pt x="8469" y="13244"/>
                    <a:pt x="8469" y="13244"/>
                  </a:cubicBezTo>
                  <a:cubicBezTo>
                    <a:pt x="9138" y="13244"/>
                    <a:pt x="9138" y="13244"/>
                    <a:pt x="9138" y="13244"/>
                  </a:cubicBezTo>
                  <a:cubicBezTo>
                    <a:pt x="9138" y="13429"/>
                    <a:pt x="9138" y="13429"/>
                    <a:pt x="9138" y="13429"/>
                  </a:cubicBezTo>
                  <a:cubicBezTo>
                    <a:pt x="8238" y="13429"/>
                    <a:pt x="8238" y="13429"/>
                    <a:pt x="8238" y="13429"/>
                  </a:cubicBezTo>
                  <a:lnTo>
                    <a:pt x="8238" y="12160"/>
                  </a:lnTo>
                  <a:close/>
                  <a:moveTo>
                    <a:pt x="9784" y="12945"/>
                  </a:moveTo>
                  <a:lnTo>
                    <a:pt x="9784" y="12945"/>
                  </a:lnTo>
                  <a:cubicBezTo>
                    <a:pt x="9277" y="12160"/>
                    <a:pt x="9277" y="12160"/>
                    <a:pt x="9277" y="12160"/>
                  </a:cubicBezTo>
                  <a:cubicBezTo>
                    <a:pt x="9554" y="12160"/>
                    <a:pt x="9554" y="12160"/>
                    <a:pt x="9554" y="12160"/>
                  </a:cubicBezTo>
                  <a:cubicBezTo>
                    <a:pt x="9899" y="12713"/>
                    <a:pt x="9899" y="12713"/>
                    <a:pt x="9899" y="12713"/>
                  </a:cubicBezTo>
                  <a:cubicBezTo>
                    <a:pt x="10268" y="12160"/>
                    <a:pt x="10268" y="12160"/>
                    <a:pt x="10268" y="12160"/>
                  </a:cubicBezTo>
                  <a:cubicBezTo>
                    <a:pt x="10522" y="12160"/>
                    <a:pt x="10522" y="12160"/>
                    <a:pt x="10522" y="12160"/>
                  </a:cubicBezTo>
                  <a:cubicBezTo>
                    <a:pt x="10015" y="12922"/>
                    <a:pt x="10015" y="12922"/>
                    <a:pt x="10015" y="12922"/>
                  </a:cubicBezTo>
                  <a:cubicBezTo>
                    <a:pt x="10015" y="13429"/>
                    <a:pt x="10015" y="13429"/>
                    <a:pt x="10015" y="13429"/>
                  </a:cubicBezTo>
                  <a:cubicBezTo>
                    <a:pt x="9784" y="13429"/>
                    <a:pt x="9784" y="13429"/>
                    <a:pt x="9784" y="13429"/>
                  </a:cubicBezTo>
                  <a:lnTo>
                    <a:pt x="9784" y="12945"/>
                  </a:lnTo>
                  <a:close/>
                  <a:moveTo>
                    <a:pt x="11260" y="12368"/>
                  </a:moveTo>
                  <a:lnTo>
                    <a:pt x="11260" y="12368"/>
                  </a:lnTo>
                  <a:cubicBezTo>
                    <a:pt x="10869" y="12368"/>
                    <a:pt x="10869" y="12368"/>
                    <a:pt x="10869" y="12368"/>
                  </a:cubicBezTo>
                  <a:cubicBezTo>
                    <a:pt x="10869" y="12160"/>
                    <a:pt x="10869" y="12160"/>
                    <a:pt x="10869" y="12160"/>
                  </a:cubicBezTo>
                  <a:cubicBezTo>
                    <a:pt x="11906" y="12160"/>
                    <a:pt x="11906" y="12160"/>
                    <a:pt x="11906" y="12160"/>
                  </a:cubicBezTo>
                  <a:cubicBezTo>
                    <a:pt x="11906" y="12368"/>
                    <a:pt x="11906" y="12368"/>
                    <a:pt x="11906" y="12368"/>
                  </a:cubicBezTo>
                  <a:cubicBezTo>
                    <a:pt x="11491" y="12368"/>
                    <a:pt x="11491" y="12368"/>
                    <a:pt x="11491" y="12368"/>
                  </a:cubicBezTo>
                  <a:cubicBezTo>
                    <a:pt x="11491" y="13429"/>
                    <a:pt x="11491" y="13429"/>
                    <a:pt x="11491" y="13429"/>
                  </a:cubicBezTo>
                  <a:cubicBezTo>
                    <a:pt x="11260" y="13429"/>
                    <a:pt x="11260" y="13429"/>
                    <a:pt x="11260" y="13429"/>
                  </a:cubicBezTo>
                  <a:lnTo>
                    <a:pt x="11260" y="12368"/>
                  </a:lnTo>
                  <a:close/>
                  <a:moveTo>
                    <a:pt x="12367" y="12160"/>
                  </a:moveTo>
                  <a:lnTo>
                    <a:pt x="12367" y="12160"/>
                  </a:lnTo>
                  <a:cubicBezTo>
                    <a:pt x="12598" y="12160"/>
                    <a:pt x="12598" y="12160"/>
                    <a:pt x="12598" y="12160"/>
                  </a:cubicBezTo>
                  <a:cubicBezTo>
                    <a:pt x="12598" y="13429"/>
                    <a:pt x="12598" y="13429"/>
                    <a:pt x="12598" y="13429"/>
                  </a:cubicBezTo>
                  <a:cubicBezTo>
                    <a:pt x="12367" y="13429"/>
                    <a:pt x="12367" y="13429"/>
                    <a:pt x="12367" y="13429"/>
                  </a:cubicBezTo>
                  <a:lnTo>
                    <a:pt x="12367" y="12160"/>
                  </a:lnTo>
                  <a:close/>
                  <a:moveTo>
                    <a:pt x="13129" y="12806"/>
                  </a:moveTo>
                  <a:lnTo>
                    <a:pt x="13129" y="12806"/>
                  </a:lnTo>
                  <a:lnTo>
                    <a:pt x="13129" y="12806"/>
                  </a:lnTo>
                  <a:cubicBezTo>
                    <a:pt x="13129" y="12437"/>
                    <a:pt x="13406" y="12137"/>
                    <a:pt x="13798" y="12137"/>
                  </a:cubicBezTo>
                  <a:cubicBezTo>
                    <a:pt x="14029" y="12137"/>
                    <a:pt x="14168" y="12206"/>
                    <a:pt x="14283" y="12344"/>
                  </a:cubicBezTo>
                  <a:cubicBezTo>
                    <a:pt x="14144" y="12506"/>
                    <a:pt x="14144" y="12506"/>
                    <a:pt x="14144" y="12506"/>
                  </a:cubicBezTo>
                  <a:cubicBezTo>
                    <a:pt x="14052" y="12414"/>
                    <a:pt x="13936" y="12344"/>
                    <a:pt x="13775" y="12344"/>
                  </a:cubicBezTo>
                  <a:cubicBezTo>
                    <a:pt x="13544" y="12344"/>
                    <a:pt x="13360" y="12552"/>
                    <a:pt x="13360" y="12783"/>
                  </a:cubicBezTo>
                  <a:cubicBezTo>
                    <a:pt x="13360" y="12806"/>
                    <a:pt x="13360" y="12806"/>
                    <a:pt x="13360" y="12806"/>
                  </a:cubicBezTo>
                  <a:cubicBezTo>
                    <a:pt x="13360" y="13060"/>
                    <a:pt x="13544" y="13244"/>
                    <a:pt x="13775" y="13244"/>
                  </a:cubicBezTo>
                  <a:cubicBezTo>
                    <a:pt x="13936" y="13244"/>
                    <a:pt x="14052" y="13199"/>
                    <a:pt x="14144" y="13083"/>
                  </a:cubicBezTo>
                  <a:cubicBezTo>
                    <a:pt x="14306" y="13244"/>
                    <a:pt x="14306" y="13244"/>
                    <a:pt x="14306" y="13244"/>
                  </a:cubicBezTo>
                  <a:cubicBezTo>
                    <a:pt x="14168" y="13383"/>
                    <a:pt x="14029" y="13452"/>
                    <a:pt x="13775" y="13452"/>
                  </a:cubicBezTo>
                  <a:cubicBezTo>
                    <a:pt x="13406" y="13452"/>
                    <a:pt x="13129" y="13175"/>
                    <a:pt x="13129" y="12806"/>
                  </a:cubicBezTo>
                  <a:close/>
                  <a:moveTo>
                    <a:pt x="14721" y="13244"/>
                  </a:moveTo>
                  <a:lnTo>
                    <a:pt x="14721" y="13244"/>
                  </a:lnTo>
                  <a:cubicBezTo>
                    <a:pt x="14859" y="13083"/>
                    <a:pt x="14859" y="13083"/>
                    <a:pt x="14859" y="13083"/>
                  </a:cubicBezTo>
                  <a:cubicBezTo>
                    <a:pt x="14975" y="13199"/>
                    <a:pt x="15091" y="13267"/>
                    <a:pt x="15252" y="13267"/>
                  </a:cubicBezTo>
                  <a:cubicBezTo>
                    <a:pt x="15390" y="13267"/>
                    <a:pt x="15483" y="13199"/>
                    <a:pt x="15483" y="13106"/>
                  </a:cubicBezTo>
                  <a:cubicBezTo>
                    <a:pt x="15483" y="13083"/>
                    <a:pt x="15483" y="13083"/>
                    <a:pt x="15483" y="13083"/>
                  </a:cubicBezTo>
                  <a:cubicBezTo>
                    <a:pt x="15483" y="12990"/>
                    <a:pt x="15436" y="12945"/>
                    <a:pt x="15206" y="12898"/>
                  </a:cubicBezTo>
                  <a:cubicBezTo>
                    <a:pt x="14929" y="12829"/>
                    <a:pt x="14767" y="12760"/>
                    <a:pt x="14767" y="12506"/>
                  </a:cubicBezTo>
                  <a:lnTo>
                    <a:pt x="14767" y="12506"/>
                  </a:lnTo>
                  <a:cubicBezTo>
                    <a:pt x="14767" y="12298"/>
                    <a:pt x="14952" y="12137"/>
                    <a:pt x="15206" y="12137"/>
                  </a:cubicBezTo>
                  <a:cubicBezTo>
                    <a:pt x="15390" y="12137"/>
                    <a:pt x="15552" y="12183"/>
                    <a:pt x="15667" y="12298"/>
                  </a:cubicBezTo>
                  <a:cubicBezTo>
                    <a:pt x="15552" y="12460"/>
                    <a:pt x="15552" y="12460"/>
                    <a:pt x="15552" y="12460"/>
                  </a:cubicBezTo>
                  <a:cubicBezTo>
                    <a:pt x="15436" y="12391"/>
                    <a:pt x="15321" y="12344"/>
                    <a:pt x="15206" y="12344"/>
                  </a:cubicBezTo>
                  <a:cubicBezTo>
                    <a:pt x="15067" y="12344"/>
                    <a:pt x="14998" y="12414"/>
                    <a:pt x="14998" y="12483"/>
                  </a:cubicBezTo>
                  <a:lnTo>
                    <a:pt x="14998" y="12483"/>
                  </a:lnTo>
                  <a:cubicBezTo>
                    <a:pt x="14998" y="12598"/>
                    <a:pt x="15044" y="12645"/>
                    <a:pt x="15298" y="12691"/>
                  </a:cubicBezTo>
                  <a:cubicBezTo>
                    <a:pt x="15575" y="12760"/>
                    <a:pt x="15713" y="12852"/>
                    <a:pt x="15713" y="13060"/>
                  </a:cubicBezTo>
                  <a:cubicBezTo>
                    <a:pt x="15713" y="13083"/>
                    <a:pt x="15713" y="13083"/>
                    <a:pt x="15713" y="13083"/>
                  </a:cubicBezTo>
                  <a:cubicBezTo>
                    <a:pt x="15713" y="13314"/>
                    <a:pt x="15528" y="13452"/>
                    <a:pt x="15252" y="13452"/>
                  </a:cubicBezTo>
                  <a:cubicBezTo>
                    <a:pt x="15067" y="13452"/>
                    <a:pt x="14882" y="13383"/>
                    <a:pt x="14721" y="13244"/>
                  </a:cubicBezTo>
                  <a:close/>
                  <a:moveTo>
                    <a:pt x="16106" y="13199"/>
                  </a:moveTo>
                  <a:lnTo>
                    <a:pt x="16106" y="13199"/>
                  </a:lnTo>
                  <a:cubicBezTo>
                    <a:pt x="16106" y="13383"/>
                    <a:pt x="16106" y="13383"/>
                    <a:pt x="16106" y="13383"/>
                  </a:cubicBezTo>
                  <a:cubicBezTo>
                    <a:pt x="16059" y="13383"/>
                    <a:pt x="16059" y="13383"/>
                    <a:pt x="16059" y="13383"/>
                  </a:cubicBezTo>
                  <a:cubicBezTo>
                    <a:pt x="16059" y="13199"/>
                    <a:pt x="16059" y="13199"/>
                    <a:pt x="16059" y="13199"/>
                  </a:cubicBezTo>
                  <a:cubicBezTo>
                    <a:pt x="15990" y="13199"/>
                    <a:pt x="15990" y="13199"/>
                    <a:pt x="15990" y="13199"/>
                  </a:cubicBezTo>
                  <a:cubicBezTo>
                    <a:pt x="15990" y="13152"/>
                    <a:pt x="15990" y="13152"/>
                    <a:pt x="15990" y="13152"/>
                  </a:cubicBezTo>
                  <a:cubicBezTo>
                    <a:pt x="16175" y="13152"/>
                    <a:pt x="16175" y="13152"/>
                    <a:pt x="16175" y="13152"/>
                  </a:cubicBezTo>
                  <a:cubicBezTo>
                    <a:pt x="16175" y="13199"/>
                    <a:pt x="16175" y="13199"/>
                    <a:pt x="16175" y="13199"/>
                  </a:cubicBezTo>
                  <a:lnTo>
                    <a:pt x="16106" y="13199"/>
                  </a:lnTo>
                  <a:close/>
                  <a:moveTo>
                    <a:pt x="16406" y="13383"/>
                  </a:moveTo>
                  <a:lnTo>
                    <a:pt x="16406" y="13383"/>
                  </a:lnTo>
                  <a:cubicBezTo>
                    <a:pt x="16406" y="13244"/>
                    <a:pt x="16406" y="13244"/>
                    <a:pt x="16406" y="13244"/>
                  </a:cubicBezTo>
                  <a:cubicBezTo>
                    <a:pt x="16336" y="13337"/>
                    <a:pt x="16336" y="13337"/>
                    <a:pt x="16336" y="13337"/>
                  </a:cubicBezTo>
                  <a:lnTo>
                    <a:pt x="16336" y="13337"/>
                  </a:lnTo>
                  <a:cubicBezTo>
                    <a:pt x="16267" y="13244"/>
                    <a:pt x="16267" y="13244"/>
                    <a:pt x="16267" y="13244"/>
                  </a:cubicBezTo>
                  <a:cubicBezTo>
                    <a:pt x="16267" y="13383"/>
                    <a:pt x="16267" y="13383"/>
                    <a:pt x="16267" y="13383"/>
                  </a:cubicBezTo>
                  <a:cubicBezTo>
                    <a:pt x="16221" y="13383"/>
                    <a:pt x="16221" y="13383"/>
                    <a:pt x="16221" y="13383"/>
                  </a:cubicBezTo>
                  <a:cubicBezTo>
                    <a:pt x="16221" y="13152"/>
                    <a:pt x="16221" y="13152"/>
                    <a:pt x="16221" y="13152"/>
                  </a:cubicBezTo>
                  <a:cubicBezTo>
                    <a:pt x="16291" y="13152"/>
                    <a:pt x="16291" y="13152"/>
                    <a:pt x="16291" y="13152"/>
                  </a:cubicBezTo>
                  <a:cubicBezTo>
                    <a:pt x="16336" y="13244"/>
                    <a:pt x="16336" y="13244"/>
                    <a:pt x="16336" y="13244"/>
                  </a:cubicBezTo>
                  <a:cubicBezTo>
                    <a:pt x="16406" y="13152"/>
                    <a:pt x="16406" y="13152"/>
                    <a:pt x="16406" y="13152"/>
                  </a:cubicBezTo>
                  <a:cubicBezTo>
                    <a:pt x="16451" y="13152"/>
                    <a:pt x="16451" y="13152"/>
                    <a:pt x="16451" y="13152"/>
                  </a:cubicBezTo>
                  <a:cubicBezTo>
                    <a:pt x="16451" y="13383"/>
                    <a:pt x="16451" y="13383"/>
                    <a:pt x="16451" y="13383"/>
                  </a:cubicBezTo>
                  <a:lnTo>
                    <a:pt x="16406" y="1338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5"/>
            <p:cNvSpPr>
              <a:spLocks noChangeArrowheads="1"/>
            </p:cNvSpPr>
            <p:nvPr/>
          </p:nvSpPr>
          <p:spPr bwMode="auto">
            <a:xfrm>
              <a:off x="8043863" y="631825"/>
              <a:ext cx="1338262" cy="1330325"/>
            </a:xfrm>
            <a:custGeom>
              <a:avLst/>
              <a:gdLst>
                <a:gd name="T0" fmla="*/ 1869 w 3716"/>
                <a:gd name="T1" fmla="*/ 0 h 3694"/>
                <a:gd name="T2" fmla="*/ 1869 w 3716"/>
                <a:gd name="T3" fmla="*/ 0 h 3694"/>
                <a:gd name="T4" fmla="*/ 0 w 3716"/>
                <a:gd name="T5" fmla="*/ 1847 h 3694"/>
                <a:gd name="T6" fmla="*/ 1869 w 3716"/>
                <a:gd name="T7" fmla="*/ 3693 h 3694"/>
                <a:gd name="T8" fmla="*/ 3715 w 3716"/>
                <a:gd name="T9" fmla="*/ 1847 h 3694"/>
                <a:gd name="T10" fmla="*/ 1869 w 3716"/>
                <a:gd name="T11" fmla="*/ 0 h 3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16" h="3694">
                  <a:moveTo>
                    <a:pt x="1869" y="0"/>
                  </a:moveTo>
                  <a:lnTo>
                    <a:pt x="1869" y="0"/>
                  </a:lnTo>
                  <a:cubicBezTo>
                    <a:pt x="831" y="0"/>
                    <a:pt x="0" y="831"/>
                    <a:pt x="0" y="1847"/>
                  </a:cubicBezTo>
                  <a:cubicBezTo>
                    <a:pt x="0" y="2862"/>
                    <a:pt x="831" y="3693"/>
                    <a:pt x="1869" y="3693"/>
                  </a:cubicBezTo>
                  <a:cubicBezTo>
                    <a:pt x="2885" y="3693"/>
                    <a:pt x="3715" y="2862"/>
                    <a:pt x="3715" y="1847"/>
                  </a:cubicBezTo>
                  <a:cubicBezTo>
                    <a:pt x="3715" y="831"/>
                    <a:pt x="2885" y="0"/>
                    <a:pt x="186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017203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124200" y="4916847"/>
            <a:ext cx="2895600" cy="107722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0" y="1254125"/>
            <a:ext cx="9144000" cy="307581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endParaRPr lang="en-US" kern="0" dirty="0" err="1" smtClean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1254125"/>
            <a:ext cx="9144000" cy="307581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endParaRPr lang="en-US" kern="0" dirty="0" err="1" smtClean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3740117" y="3523425"/>
            <a:ext cx="802640" cy="10156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6000" b="1" spc="-3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’’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3372636" y="1530998"/>
            <a:ext cx="0" cy="2522066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3699" y="1761325"/>
            <a:ext cx="2029968" cy="1980516"/>
          </a:xfr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  <a:defRPr sz="2000" b="1" i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817487" y="4009719"/>
            <a:ext cx="2027325" cy="253007"/>
          </a:xfr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Quote source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3716317" y="1195761"/>
            <a:ext cx="802640" cy="109260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10000"/>
              </a:lnSpc>
              <a:spcBef>
                <a:spcPts val="400"/>
              </a:spcBef>
            </a:pPr>
            <a:r>
              <a:rPr lang="en-US" sz="6000" b="1" spc="-3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799713" y="1195761"/>
            <a:ext cx="802640" cy="109260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10000"/>
              </a:lnSpc>
              <a:spcBef>
                <a:spcPts val="400"/>
              </a:spcBef>
            </a:pPr>
            <a:r>
              <a:rPr lang="en-US" sz="6000" b="1" spc="-3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829808" y="3523425"/>
            <a:ext cx="802640" cy="10156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6000" b="1" spc="-3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’’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97095" y="1761324"/>
            <a:ext cx="2029968" cy="1993029"/>
          </a:xfr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  <a:defRPr sz="2000" b="1" i="1">
                <a:solidFill>
                  <a:srgbClr val="3C3C3B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457395" y="1530998"/>
            <a:ext cx="0" cy="2522066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1" y="4009719"/>
            <a:ext cx="2015658" cy="253007"/>
          </a:xfr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Quote source</a:t>
            </a:r>
          </a:p>
        </p:txBody>
      </p:sp>
      <p:sp>
        <p:nvSpPr>
          <p:cNvPr id="32" name="TextBox 31"/>
          <p:cNvSpPr txBox="1"/>
          <p:nvPr userDrawn="1"/>
        </p:nvSpPr>
        <p:spPr>
          <a:xfrm>
            <a:off x="6615881" y="3523425"/>
            <a:ext cx="802640" cy="10156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6000" b="1" spc="-3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’’</a:t>
            </a:r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6248400" y="1530998"/>
            <a:ext cx="0" cy="2522066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689463" y="1761325"/>
            <a:ext cx="2029968" cy="1980516"/>
          </a:xfr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  <a:defRPr sz="2000" b="1" i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693251" y="4009719"/>
            <a:ext cx="2027325" cy="253007"/>
          </a:xfr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Quote source</a:t>
            </a:r>
          </a:p>
        </p:txBody>
      </p:sp>
      <p:sp>
        <p:nvSpPr>
          <p:cNvPr id="36" name="TextBox 35"/>
          <p:cNvSpPr txBox="1"/>
          <p:nvPr userDrawn="1"/>
        </p:nvSpPr>
        <p:spPr>
          <a:xfrm>
            <a:off x="6592081" y="1195761"/>
            <a:ext cx="802640" cy="109260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10000"/>
              </a:lnSpc>
              <a:spcBef>
                <a:spcPts val="400"/>
              </a:spcBef>
            </a:pPr>
            <a:r>
              <a:rPr lang="en-US" sz="6000" b="1" spc="-3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 smtClean="0"/>
              <a:t>© 2018 Teradata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5235742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257961"/>
            <a:ext cx="9144000" cy="4398556"/>
          </a:xfr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3715529"/>
            <a:ext cx="4564063" cy="400110"/>
          </a:xfrm>
          <a:solidFill>
            <a:srgbClr val="000000">
              <a:alpha val="7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548640" tIns="91440" bIns="91440" rtlCol="0" anchor="t" anchorCtr="0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1600" b="1" kern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ct val="85000"/>
              </a:lnSpc>
            </a:pPr>
            <a:r>
              <a:rPr lang="en-US" smtClean="0"/>
              <a:t>Click to edit Master text styles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2523556"/>
            <a:ext cx="5847397" cy="996427"/>
          </a:xfrm>
          <a:solidFill>
            <a:schemeClr val="accent1">
              <a:alpha val="90000"/>
            </a:schemeClr>
          </a:solidFill>
        </p:spPr>
        <p:txBody>
          <a:bodyPr wrap="square" lIns="548640" tIns="320040" rIns="182880" bIns="320040" anchor="b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tabLst>
                <a:tab pos="457200" algn="l"/>
              </a:tabLst>
              <a:defRPr sz="26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338464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124200" y="4916847"/>
            <a:ext cx="2895600" cy="107722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1254125"/>
            <a:ext cx="9144000" cy="307581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endParaRPr lang="en-US" kern="0" dirty="0" err="1" smtClean="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37963" y="1195761"/>
            <a:ext cx="802640" cy="109260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10000"/>
              </a:lnSpc>
              <a:spcBef>
                <a:spcPts val="400"/>
              </a:spcBef>
            </a:pPr>
            <a:r>
              <a:rPr lang="en-US" sz="6000" b="1" spc="-3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868058" y="3523425"/>
            <a:ext cx="802640" cy="10156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6000" b="1" spc="-3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’’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97095" y="1761324"/>
            <a:ext cx="7436597" cy="1993029"/>
          </a:xfr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  <a:defRPr sz="2000" b="1" i="1">
                <a:solidFill>
                  <a:srgbClr val="3C3C3B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8367" y="4009719"/>
            <a:ext cx="6659460" cy="253007"/>
          </a:xfr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457395" y="1530998"/>
            <a:ext cx="0" cy="2522066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smtClean="0"/>
              <a:t>© 2018 Teradata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2105343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0" y="2233197"/>
            <a:ext cx="9144000" cy="677108"/>
          </a:xfrm>
          <a:solidFill>
            <a:schemeClr val="bg1"/>
          </a:solidFill>
        </p:spPr>
        <p:txBody>
          <a:bodyPr lIns="457200" tIns="137160" rIns="457200" bIns="137160" anchor="ctr" anchorCtr="1">
            <a:spAutoFit/>
          </a:bodyPr>
          <a:lstStyle>
            <a:lvl1pPr marL="0" indent="0" algn="ctr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342900" indent="-342900" algn="ctr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>
                <a:solidFill>
                  <a:schemeClr val="accent1"/>
                </a:solidFill>
              </a:defRPr>
            </a:lvl2pPr>
            <a:lvl3pPr marL="285750" indent="-28575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accent1"/>
                </a:solidFill>
              </a:defRPr>
            </a:lvl3pPr>
            <a:lvl4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accent1"/>
                </a:solidFill>
              </a:defRPr>
            </a:lvl4pPr>
            <a:lvl5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106531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g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0" y="2233197"/>
            <a:ext cx="9144000" cy="677108"/>
          </a:xfrm>
          <a:solidFill>
            <a:schemeClr val="bg1"/>
          </a:solidFill>
        </p:spPr>
        <p:txBody>
          <a:bodyPr lIns="457200" tIns="137160" rIns="457200" bIns="137160" anchor="ctr" anchorCtr="1">
            <a:spAutoFit/>
          </a:bodyPr>
          <a:lstStyle>
            <a:lvl1pPr marL="0" indent="0" algn="ctr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342900" indent="-342900" algn="ctr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>
                <a:solidFill>
                  <a:schemeClr val="accent1"/>
                </a:solidFill>
              </a:defRPr>
            </a:lvl2pPr>
            <a:lvl3pPr marL="285750" indent="-28575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accent1"/>
                </a:solidFill>
              </a:defRPr>
            </a:lvl3pPr>
            <a:lvl4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accent1"/>
                </a:solidFill>
              </a:defRPr>
            </a:lvl4pPr>
            <a:lvl5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15" name="Group 14"/>
          <p:cNvGrpSpPr>
            <a:grpSpLocks noChangeAspect="1"/>
          </p:cNvGrpSpPr>
          <p:nvPr userDrawn="1"/>
        </p:nvGrpSpPr>
        <p:grpSpPr bwMode="auto">
          <a:xfrm>
            <a:off x="7744121" y="4659439"/>
            <a:ext cx="1056208" cy="236465"/>
            <a:chOff x="5137" y="4139"/>
            <a:chExt cx="335" cy="75"/>
          </a:xfrm>
          <a:solidFill>
            <a:schemeClr val="bg1"/>
          </a:solidFill>
        </p:grpSpPr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5137" y="4139"/>
              <a:ext cx="324" cy="75"/>
            </a:xfrm>
            <a:custGeom>
              <a:avLst/>
              <a:gdLst>
                <a:gd name="T0" fmla="*/ 660 w 3745"/>
                <a:gd name="T1" fmla="*/ 0 h 863"/>
                <a:gd name="T2" fmla="*/ 0 w 3745"/>
                <a:gd name="T3" fmla="*/ 73 h 863"/>
                <a:gd name="T4" fmla="*/ 292 w 3745"/>
                <a:gd name="T5" fmla="*/ 804 h 863"/>
                <a:gd name="T6" fmla="*/ 399 w 3745"/>
                <a:gd name="T7" fmla="*/ 863 h 863"/>
                <a:gd name="T8" fmla="*/ 637 w 3745"/>
                <a:gd name="T9" fmla="*/ 73 h 863"/>
                <a:gd name="T10" fmla="*/ 660 w 3745"/>
                <a:gd name="T11" fmla="*/ 0 h 863"/>
                <a:gd name="T12" fmla="*/ 2673 w 3745"/>
                <a:gd name="T13" fmla="*/ 181 h 863"/>
                <a:gd name="T14" fmla="*/ 2408 w 3745"/>
                <a:gd name="T15" fmla="*/ 768 h 863"/>
                <a:gd name="T16" fmla="*/ 2522 w 3745"/>
                <a:gd name="T17" fmla="*/ 729 h 863"/>
                <a:gd name="T18" fmla="*/ 2698 w 3745"/>
                <a:gd name="T19" fmla="*/ 596 h 863"/>
                <a:gd name="T20" fmla="*/ 2590 w 3745"/>
                <a:gd name="T21" fmla="*/ 533 h 863"/>
                <a:gd name="T22" fmla="*/ 2812 w 3745"/>
                <a:gd name="T23" fmla="*/ 729 h 863"/>
                <a:gd name="T24" fmla="*/ 2941 w 3745"/>
                <a:gd name="T25" fmla="*/ 768 h 863"/>
                <a:gd name="T26" fmla="*/ 2673 w 3745"/>
                <a:gd name="T27" fmla="*/ 181 h 863"/>
                <a:gd name="T28" fmla="*/ 3529 w 3745"/>
                <a:gd name="T29" fmla="*/ 203 h 863"/>
                <a:gd name="T30" fmla="*/ 3425 w 3745"/>
                <a:gd name="T31" fmla="*/ 203 h 863"/>
                <a:gd name="T32" fmla="*/ 3252 w 3745"/>
                <a:gd name="T33" fmla="*/ 768 h 863"/>
                <a:gd name="T34" fmla="*/ 3374 w 3745"/>
                <a:gd name="T35" fmla="*/ 596 h 863"/>
                <a:gd name="T36" fmla="*/ 3483 w 3745"/>
                <a:gd name="T37" fmla="*/ 533 h 863"/>
                <a:gd name="T38" fmla="*/ 3473 w 3745"/>
                <a:gd name="T39" fmla="*/ 310 h 863"/>
                <a:gd name="T40" fmla="*/ 3695 w 3745"/>
                <a:gd name="T41" fmla="*/ 768 h 863"/>
                <a:gd name="T42" fmla="*/ 3529 w 3745"/>
                <a:gd name="T43" fmla="*/ 203 h 863"/>
                <a:gd name="T44" fmla="*/ 1655 w 3745"/>
                <a:gd name="T45" fmla="*/ 181 h 863"/>
                <a:gd name="T46" fmla="*/ 1603 w 3745"/>
                <a:gd name="T47" fmla="*/ 203 h 863"/>
                <a:gd name="T48" fmla="*/ 1247 w 3745"/>
                <a:gd name="T49" fmla="*/ 515 h 863"/>
                <a:gd name="T50" fmla="*/ 1374 w 3745"/>
                <a:gd name="T51" fmla="*/ 336 h 863"/>
                <a:gd name="T52" fmla="*/ 969 w 3745"/>
                <a:gd name="T53" fmla="*/ 189 h 863"/>
                <a:gd name="T54" fmla="*/ 737 w 3745"/>
                <a:gd name="T55" fmla="*/ 704 h 863"/>
                <a:gd name="T56" fmla="*/ 625 w 3745"/>
                <a:gd name="T57" fmla="*/ 488 h 863"/>
                <a:gd name="T58" fmla="*/ 816 w 3745"/>
                <a:gd name="T59" fmla="*/ 424 h 863"/>
                <a:gd name="T60" fmla="*/ 625 w 3745"/>
                <a:gd name="T61" fmla="*/ 253 h 863"/>
                <a:gd name="T62" fmla="*/ 897 w 3745"/>
                <a:gd name="T63" fmla="*/ 189 h 863"/>
                <a:gd name="T64" fmla="*/ 520 w 3745"/>
                <a:gd name="T65" fmla="*/ 590 h 863"/>
                <a:gd name="T66" fmla="*/ 1074 w 3745"/>
                <a:gd name="T67" fmla="*/ 766 h 863"/>
                <a:gd name="T68" fmla="*/ 1149 w 3745"/>
                <a:gd name="T69" fmla="*/ 253 h 863"/>
                <a:gd name="T70" fmla="*/ 1271 w 3745"/>
                <a:gd name="T71" fmla="*/ 387 h 863"/>
                <a:gd name="T72" fmla="*/ 1110 w 3745"/>
                <a:gd name="T73" fmla="*/ 461 h 863"/>
                <a:gd name="T74" fmla="*/ 1338 w 3745"/>
                <a:gd name="T75" fmla="*/ 768 h 863"/>
                <a:gd name="T76" fmla="*/ 1505 w 3745"/>
                <a:gd name="T77" fmla="*/ 729 h 863"/>
                <a:gd name="T78" fmla="*/ 1680 w 3745"/>
                <a:gd name="T79" fmla="*/ 596 h 863"/>
                <a:gd name="T80" fmla="*/ 1573 w 3745"/>
                <a:gd name="T81" fmla="*/ 533 h 863"/>
                <a:gd name="T82" fmla="*/ 1795 w 3745"/>
                <a:gd name="T83" fmla="*/ 729 h 863"/>
                <a:gd name="T84" fmla="*/ 1923 w 3745"/>
                <a:gd name="T85" fmla="*/ 768 h 863"/>
                <a:gd name="T86" fmla="*/ 1655 w 3745"/>
                <a:gd name="T87" fmla="*/ 181 h 863"/>
                <a:gd name="T88" fmla="*/ 2304 w 3745"/>
                <a:gd name="T89" fmla="*/ 530 h 863"/>
                <a:gd name="T90" fmla="*/ 2068 w 3745"/>
                <a:gd name="T91" fmla="*/ 704 h 863"/>
                <a:gd name="T92" fmla="*/ 2159 w 3745"/>
                <a:gd name="T93" fmla="*/ 253 h 863"/>
                <a:gd name="T94" fmla="*/ 2304 w 3745"/>
                <a:gd name="T95" fmla="*/ 530 h 863"/>
                <a:gd name="T96" fmla="*/ 2409 w 3745"/>
                <a:gd name="T97" fmla="*/ 432 h 863"/>
                <a:gd name="T98" fmla="*/ 2159 w 3745"/>
                <a:gd name="T99" fmla="*/ 189 h 863"/>
                <a:gd name="T100" fmla="*/ 1963 w 3745"/>
                <a:gd name="T101" fmla="*/ 709 h 863"/>
                <a:gd name="T102" fmla="*/ 2159 w 3745"/>
                <a:gd name="T103" fmla="*/ 768 h 863"/>
                <a:gd name="T104" fmla="*/ 2409 w 3745"/>
                <a:gd name="T105" fmla="*/ 530 h 863"/>
                <a:gd name="T106" fmla="*/ 2409 w 3745"/>
                <a:gd name="T107" fmla="*/ 432 h 863"/>
                <a:gd name="T108" fmla="*/ 3332 w 3745"/>
                <a:gd name="T109" fmla="*/ 190 h 863"/>
                <a:gd name="T110" fmla="*/ 2831 w 3745"/>
                <a:gd name="T111" fmla="*/ 254 h 863"/>
                <a:gd name="T112" fmla="*/ 3028 w 3745"/>
                <a:gd name="T113" fmla="*/ 710 h 863"/>
                <a:gd name="T114" fmla="*/ 3135 w 3745"/>
                <a:gd name="T115" fmla="*/ 768 h 863"/>
                <a:gd name="T116" fmla="*/ 3313 w 3745"/>
                <a:gd name="T117" fmla="*/ 25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5" h="863">
                  <a:moveTo>
                    <a:pt x="660" y="0"/>
                  </a:moveTo>
                  <a:lnTo>
                    <a:pt x="660" y="0"/>
                  </a:lnTo>
                  <a:lnTo>
                    <a:pt x="22" y="0"/>
                  </a:lnTo>
                  <a:lnTo>
                    <a:pt x="0" y="73"/>
                  </a:lnTo>
                  <a:lnTo>
                    <a:pt x="292" y="73"/>
                  </a:lnTo>
                  <a:lnTo>
                    <a:pt x="292" y="804"/>
                  </a:lnTo>
                  <a:cubicBezTo>
                    <a:pt x="292" y="843"/>
                    <a:pt x="316" y="863"/>
                    <a:pt x="360" y="863"/>
                  </a:cubicBezTo>
                  <a:lnTo>
                    <a:pt x="399" y="863"/>
                  </a:lnTo>
                  <a:lnTo>
                    <a:pt x="399" y="73"/>
                  </a:lnTo>
                  <a:lnTo>
                    <a:pt x="637" y="73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2673" y="181"/>
                  </a:moveTo>
                  <a:lnTo>
                    <a:pt x="2673" y="181"/>
                  </a:lnTo>
                  <a:cubicBezTo>
                    <a:pt x="2647" y="181"/>
                    <a:pt x="2626" y="190"/>
                    <a:pt x="2621" y="203"/>
                  </a:cubicBezTo>
                  <a:lnTo>
                    <a:pt x="2408" y="768"/>
                  </a:lnTo>
                  <a:lnTo>
                    <a:pt x="2448" y="768"/>
                  </a:lnTo>
                  <a:cubicBezTo>
                    <a:pt x="2491" y="768"/>
                    <a:pt x="2509" y="764"/>
                    <a:pt x="2522" y="729"/>
                  </a:cubicBezTo>
                  <a:lnTo>
                    <a:pt x="2570" y="596"/>
                  </a:lnTo>
                  <a:lnTo>
                    <a:pt x="2698" y="596"/>
                  </a:lnTo>
                  <a:lnTo>
                    <a:pt x="2679" y="533"/>
                  </a:lnTo>
                  <a:lnTo>
                    <a:pt x="2590" y="533"/>
                  </a:lnTo>
                  <a:lnTo>
                    <a:pt x="2669" y="310"/>
                  </a:lnTo>
                  <a:lnTo>
                    <a:pt x="2812" y="729"/>
                  </a:lnTo>
                  <a:cubicBezTo>
                    <a:pt x="2824" y="764"/>
                    <a:pt x="2845" y="768"/>
                    <a:pt x="2891" y="768"/>
                  </a:cubicBezTo>
                  <a:lnTo>
                    <a:pt x="2941" y="768"/>
                  </a:lnTo>
                  <a:lnTo>
                    <a:pt x="2725" y="203"/>
                  </a:lnTo>
                  <a:cubicBezTo>
                    <a:pt x="2720" y="190"/>
                    <a:pt x="2697" y="181"/>
                    <a:pt x="2673" y="181"/>
                  </a:cubicBezTo>
                  <a:close/>
                  <a:moveTo>
                    <a:pt x="3529" y="203"/>
                  </a:moveTo>
                  <a:lnTo>
                    <a:pt x="3529" y="203"/>
                  </a:lnTo>
                  <a:cubicBezTo>
                    <a:pt x="3524" y="190"/>
                    <a:pt x="3501" y="181"/>
                    <a:pt x="3477" y="181"/>
                  </a:cubicBezTo>
                  <a:cubicBezTo>
                    <a:pt x="3451" y="181"/>
                    <a:pt x="3430" y="190"/>
                    <a:pt x="3425" y="203"/>
                  </a:cubicBezTo>
                  <a:lnTo>
                    <a:pt x="3212" y="768"/>
                  </a:lnTo>
                  <a:lnTo>
                    <a:pt x="3252" y="768"/>
                  </a:lnTo>
                  <a:cubicBezTo>
                    <a:pt x="3294" y="768"/>
                    <a:pt x="3313" y="764"/>
                    <a:pt x="3326" y="729"/>
                  </a:cubicBezTo>
                  <a:lnTo>
                    <a:pt x="3374" y="596"/>
                  </a:lnTo>
                  <a:lnTo>
                    <a:pt x="3502" y="596"/>
                  </a:lnTo>
                  <a:lnTo>
                    <a:pt x="3483" y="533"/>
                  </a:lnTo>
                  <a:lnTo>
                    <a:pt x="3394" y="533"/>
                  </a:lnTo>
                  <a:lnTo>
                    <a:pt x="3473" y="310"/>
                  </a:lnTo>
                  <a:lnTo>
                    <a:pt x="3616" y="729"/>
                  </a:lnTo>
                  <a:cubicBezTo>
                    <a:pt x="3628" y="764"/>
                    <a:pt x="3649" y="768"/>
                    <a:pt x="3695" y="768"/>
                  </a:cubicBezTo>
                  <a:lnTo>
                    <a:pt x="3745" y="768"/>
                  </a:lnTo>
                  <a:lnTo>
                    <a:pt x="3529" y="203"/>
                  </a:lnTo>
                  <a:lnTo>
                    <a:pt x="3529" y="203"/>
                  </a:lnTo>
                  <a:close/>
                  <a:moveTo>
                    <a:pt x="1655" y="181"/>
                  </a:moveTo>
                  <a:lnTo>
                    <a:pt x="1655" y="181"/>
                  </a:lnTo>
                  <a:cubicBezTo>
                    <a:pt x="1630" y="181"/>
                    <a:pt x="1608" y="190"/>
                    <a:pt x="1603" y="203"/>
                  </a:cubicBezTo>
                  <a:lnTo>
                    <a:pt x="1399" y="746"/>
                  </a:lnTo>
                  <a:lnTo>
                    <a:pt x="1247" y="515"/>
                  </a:lnTo>
                  <a:cubicBezTo>
                    <a:pt x="1327" y="501"/>
                    <a:pt x="1374" y="459"/>
                    <a:pt x="1374" y="387"/>
                  </a:cubicBezTo>
                  <a:lnTo>
                    <a:pt x="1374" y="336"/>
                  </a:lnTo>
                  <a:cubicBezTo>
                    <a:pt x="1374" y="232"/>
                    <a:pt x="1277" y="189"/>
                    <a:pt x="1149" y="189"/>
                  </a:cubicBezTo>
                  <a:lnTo>
                    <a:pt x="969" y="189"/>
                  </a:lnTo>
                  <a:lnTo>
                    <a:pt x="969" y="704"/>
                  </a:lnTo>
                  <a:lnTo>
                    <a:pt x="737" y="704"/>
                  </a:lnTo>
                  <a:cubicBezTo>
                    <a:pt x="646" y="704"/>
                    <a:pt x="625" y="684"/>
                    <a:pt x="625" y="590"/>
                  </a:cubicBezTo>
                  <a:lnTo>
                    <a:pt x="625" y="488"/>
                  </a:lnTo>
                  <a:lnTo>
                    <a:pt x="797" y="488"/>
                  </a:lnTo>
                  <a:lnTo>
                    <a:pt x="816" y="424"/>
                  </a:lnTo>
                  <a:lnTo>
                    <a:pt x="625" y="424"/>
                  </a:lnTo>
                  <a:lnTo>
                    <a:pt x="625" y="253"/>
                  </a:lnTo>
                  <a:lnTo>
                    <a:pt x="878" y="253"/>
                  </a:lnTo>
                  <a:lnTo>
                    <a:pt x="897" y="189"/>
                  </a:lnTo>
                  <a:lnTo>
                    <a:pt x="520" y="189"/>
                  </a:lnTo>
                  <a:lnTo>
                    <a:pt x="520" y="590"/>
                  </a:lnTo>
                  <a:cubicBezTo>
                    <a:pt x="520" y="724"/>
                    <a:pt x="552" y="768"/>
                    <a:pt x="735" y="768"/>
                  </a:cubicBezTo>
                  <a:lnTo>
                    <a:pt x="1074" y="766"/>
                  </a:lnTo>
                  <a:lnTo>
                    <a:pt x="1074" y="253"/>
                  </a:lnTo>
                  <a:lnTo>
                    <a:pt x="1149" y="253"/>
                  </a:lnTo>
                  <a:cubicBezTo>
                    <a:pt x="1230" y="253"/>
                    <a:pt x="1271" y="282"/>
                    <a:pt x="1271" y="337"/>
                  </a:cubicBezTo>
                  <a:lnTo>
                    <a:pt x="1271" y="387"/>
                  </a:lnTo>
                  <a:cubicBezTo>
                    <a:pt x="1271" y="443"/>
                    <a:pt x="1220" y="461"/>
                    <a:pt x="1157" y="461"/>
                  </a:cubicBezTo>
                  <a:lnTo>
                    <a:pt x="1110" y="461"/>
                  </a:lnTo>
                  <a:lnTo>
                    <a:pt x="1269" y="733"/>
                  </a:lnTo>
                  <a:cubicBezTo>
                    <a:pt x="1287" y="765"/>
                    <a:pt x="1296" y="768"/>
                    <a:pt x="1338" y="768"/>
                  </a:cubicBezTo>
                  <a:lnTo>
                    <a:pt x="1430" y="768"/>
                  </a:lnTo>
                  <a:cubicBezTo>
                    <a:pt x="1473" y="768"/>
                    <a:pt x="1492" y="764"/>
                    <a:pt x="1505" y="729"/>
                  </a:cubicBezTo>
                  <a:lnTo>
                    <a:pt x="1552" y="596"/>
                  </a:lnTo>
                  <a:lnTo>
                    <a:pt x="1680" y="596"/>
                  </a:lnTo>
                  <a:lnTo>
                    <a:pt x="1661" y="533"/>
                  </a:lnTo>
                  <a:lnTo>
                    <a:pt x="1573" y="533"/>
                  </a:lnTo>
                  <a:lnTo>
                    <a:pt x="1652" y="310"/>
                  </a:lnTo>
                  <a:lnTo>
                    <a:pt x="1795" y="729"/>
                  </a:lnTo>
                  <a:cubicBezTo>
                    <a:pt x="1807" y="764"/>
                    <a:pt x="1827" y="768"/>
                    <a:pt x="1873" y="768"/>
                  </a:cubicBezTo>
                  <a:lnTo>
                    <a:pt x="1923" y="768"/>
                  </a:lnTo>
                  <a:lnTo>
                    <a:pt x="1707" y="203"/>
                  </a:lnTo>
                  <a:cubicBezTo>
                    <a:pt x="1702" y="190"/>
                    <a:pt x="1679" y="181"/>
                    <a:pt x="1655" y="181"/>
                  </a:cubicBezTo>
                  <a:close/>
                  <a:moveTo>
                    <a:pt x="2304" y="530"/>
                  </a:moveTo>
                  <a:lnTo>
                    <a:pt x="2304" y="530"/>
                  </a:lnTo>
                  <a:cubicBezTo>
                    <a:pt x="2304" y="647"/>
                    <a:pt x="2266" y="704"/>
                    <a:pt x="2162" y="704"/>
                  </a:cubicBezTo>
                  <a:lnTo>
                    <a:pt x="2068" y="704"/>
                  </a:lnTo>
                  <a:lnTo>
                    <a:pt x="2068" y="253"/>
                  </a:lnTo>
                  <a:lnTo>
                    <a:pt x="2159" y="253"/>
                  </a:lnTo>
                  <a:cubicBezTo>
                    <a:pt x="2266" y="253"/>
                    <a:pt x="2304" y="316"/>
                    <a:pt x="2304" y="433"/>
                  </a:cubicBezTo>
                  <a:lnTo>
                    <a:pt x="2304" y="530"/>
                  </a:lnTo>
                  <a:lnTo>
                    <a:pt x="2304" y="530"/>
                  </a:lnTo>
                  <a:close/>
                  <a:moveTo>
                    <a:pt x="2409" y="432"/>
                  </a:moveTo>
                  <a:lnTo>
                    <a:pt x="2409" y="432"/>
                  </a:lnTo>
                  <a:cubicBezTo>
                    <a:pt x="2409" y="270"/>
                    <a:pt x="2326" y="189"/>
                    <a:pt x="2159" y="189"/>
                  </a:cubicBezTo>
                  <a:lnTo>
                    <a:pt x="1963" y="189"/>
                  </a:lnTo>
                  <a:lnTo>
                    <a:pt x="1963" y="709"/>
                  </a:lnTo>
                  <a:cubicBezTo>
                    <a:pt x="1963" y="748"/>
                    <a:pt x="1984" y="768"/>
                    <a:pt x="2029" y="768"/>
                  </a:cubicBezTo>
                  <a:lnTo>
                    <a:pt x="2159" y="768"/>
                  </a:lnTo>
                  <a:lnTo>
                    <a:pt x="2180" y="767"/>
                  </a:lnTo>
                  <a:cubicBezTo>
                    <a:pt x="2337" y="761"/>
                    <a:pt x="2409" y="693"/>
                    <a:pt x="2409" y="530"/>
                  </a:cubicBezTo>
                  <a:lnTo>
                    <a:pt x="2409" y="432"/>
                  </a:lnTo>
                  <a:lnTo>
                    <a:pt x="2409" y="432"/>
                  </a:lnTo>
                  <a:close/>
                  <a:moveTo>
                    <a:pt x="3332" y="190"/>
                  </a:moveTo>
                  <a:lnTo>
                    <a:pt x="3332" y="190"/>
                  </a:lnTo>
                  <a:lnTo>
                    <a:pt x="2851" y="190"/>
                  </a:lnTo>
                  <a:lnTo>
                    <a:pt x="2831" y="254"/>
                  </a:lnTo>
                  <a:lnTo>
                    <a:pt x="3028" y="254"/>
                  </a:lnTo>
                  <a:lnTo>
                    <a:pt x="3028" y="710"/>
                  </a:lnTo>
                  <a:cubicBezTo>
                    <a:pt x="3028" y="749"/>
                    <a:pt x="3052" y="768"/>
                    <a:pt x="3096" y="768"/>
                  </a:cubicBezTo>
                  <a:lnTo>
                    <a:pt x="3135" y="768"/>
                  </a:lnTo>
                  <a:lnTo>
                    <a:pt x="3135" y="254"/>
                  </a:lnTo>
                  <a:lnTo>
                    <a:pt x="3313" y="254"/>
                  </a:lnTo>
                  <a:lnTo>
                    <a:pt x="3332" y="1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464" y="4197"/>
              <a:ext cx="8" cy="9"/>
            </a:xfrm>
            <a:custGeom>
              <a:avLst/>
              <a:gdLst>
                <a:gd name="T0" fmla="*/ 59 w 99"/>
                <a:gd name="T1" fmla="*/ 30 h 98"/>
                <a:gd name="T2" fmla="*/ 59 w 99"/>
                <a:gd name="T3" fmla="*/ 30 h 98"/>
                <a:gd name="T4" fmla="*/ 47 w 99"/>
                <a:gd name="T5" fmla="*/ 28 h 98"/>
                <a:gd name="T6" fmla="*/ 39 w 99"/>
                <a:gd name="T7" fmla="*/ 28 h 98"/>
                <a:gd name="T8" fmla="*/ 39 w 99"/>
                <a:gd name="T9" fmla="*/ 48 h 98"/>
                <a:gd name="T10" fmla="*/ 48 w 99"/>
                <a:gd name="T11" fmla="*/ 48 h 98"/>
                <a:gd name="T12" fmla="*/ 57 w 99"/>
                <a:gd name="T13" fmla="*/ 46 h 98"/>
                <a:gd name="T14" fmla="*/ 63 w 99"/>
                <a:gd name="T15" fmla="*/ 38 h 98"/>
                <a:gd name="T16" fmla="*/ 59 w 99"/>
                <a:gd name="T17" fmla="*/ 30 h 98"/>
                <a:gd name="T18" fmla="*/ 49 w 99"/>
                <a:gd name="T19" fmla="*/ 22 h 98"/>
                <a:gd name="T20" fmla="*/ 49 w 99"/>
                <a:gd name="T21" fmla="*/ 22 h 98"/>
                <a:gd name="T22" fmla="*/ 63 w 99"/>
                <a:gd name="T23" fmla="*/ 23 h 98"/>
                <a:gd name="T24" fmla="*/ 72 w 99"/>
                <a:gd name="T25" fmla="*/ 37 h 98"/>
                <a:gd name="T26" fmla="*/ 66 w 99"/>
                <a:gd name="T27" fmla="*/ 48 h 98"/>
                <a:gd name="T28" fmla="*/ 59 w 99"/>
                <a:gd name="T29" fmla="*/ 51 h 98"/>
                <a:gd name="T30" fmla="*/ 68 w 99"/>
                <a:gd name="T31" fmla="*/ 56 h 98"/>
                <a:gd name="T32" fmla="*/ 71 w 99"/>
                <a:gd name="T33" fmla="*/ 64 h 98"/>
                <a:gd name="T34" fmla="*/ 71 w 99"/>
                <a:gd name="T35" fmla="*/ 68 h 98"/>
                <a:gd name="T36" fmla="*/ 71 w 99"/>
                <a:gd name="T37" fmla="*/ 72 h 98"/>
                <a:gd name="T38" fmla="*/ 72 w 99"/>
                <a:gd name="T39" fmla="*/ 75 h 98"/>
                <a:gd name="T40" fmla="*/ 72 w 99"/>
                <a:gd name="T41" fmla="*/ 76 h 98"/>
                <a:gd name="T42" fmla="*/ 63 w 99"/>
                <a:gd name="T43" fmla="*/ 76 h 98"/>
                <a:gd name="T44" fmla="*/ 63 w 99"/>
                <a:gd name="T45" fmla="*/ 75 h 98"/>
                <a:gd name="T46" fmla="*/ 63 w 99"/>
                <a:gd name="T47" fmla="*/ 75 h 98"/>
                <a:gd name="T48" fmla="*/ 62 w 99"/>
                <a:gd name="T49" fmla="*/ 73 h 98"/>
                <a:gd name="T50" fmla="*/ 62 w 99"/>
                <a:gd name="T51" fmla="*/ 69 h 98"/>
                <a:gd name="T52" fmla="*/ 57 w 99"/>
                <a:gd name="T53" fmla="*/ 56 h 98"/>
                <a:gd name="T54" fmla="*/ 47 w 99"/>
                <a:gd name="T55" fmla="*/ 54 h 98"/>
                <a:gd name="T56" fmla="*/ 39 w 99"/>
                <a:gd name="T57" fmla="*/ 54 h 98"/>
                <a:gd name="T58" fmla="*/ 39 w 99"/>
                <a:gd name="T59" fmla="*/ 76 h 98"/>
                <a:gd name="T60" fmla="*/ 30 w 99"/>
                <a:gd name="T61" fmla="*/ 76 h 98"/>
                <a:gd name="T62" fmla="*/ 30 w 99"/>
                <a:gd name="T63" fmla="*/ 22 h 98"/>
                <a:gd name="T64" fmla="*/ 49 w 99"/>
                <a:gd name="T65" fmla="*/ 22 h 98"/>
                <a:gd name="T66" fmla="*/ 49 w 99"/>
                <a:gd name="T67" fmla="*/ 22 h 98"/>
                <a:gd name="T68" fmla="*/ 20 w 99"/>
                <a:gd name="T69" fmla="*/ 19 h 98"/>
                <a:gd name="T70" fmla="*/ 20 w 99"/>
                <a:gd name="T71" fmla="*/ 19 h 98"/>
                <a:gd name="T72" fmla="*/ 7 w 99"/>
                <a:gd name="T73" fmla="*/ 49 h 98"/>
                <a:gd name="T74" fmla="*/ 20 w 99"/>
                <a:gd name="T75" fmla="*/ 79 h 98"/>
                <a:gd name="T76" fmla="*/ 50 w 99"/>
                <a:gd name="T77" fmla="*/ 92 h 98"/>
                <a:gd name="T78" fmla="*/ 80 w 99"/>
                <a:gd name="T79" fmla="*/ 79 h 98"/>
                <a:gd name="T80" fmla="*/ 92 w 99"/>
                <a:gd name="T81" fmla="*/ 49 h 98"/>
                <a:gd name="T82" fmla="*/ 80 w 99"/>
                <a:gd name="T83" fmla="*/ 19 h 98"/>
                <a:gd name="T84" fmla="*/ 50 w 99"/>
                <a:gd name="T85" fmla="*/ 6 h 98"/>
                <a:gd name="T86" fmla="*/ 20 w 99"/>
                <a:gd name="T87" fmla="*/ 19 h 98"/>
                <a:gd name="T88" fmla="*/ 85 w 99"/>
                <a:gd name="T89" fmla="*/ 84 h 98"/>
                <a:gd name="T90" fmla="*/ 85 w 99"/>
                <a:gd name="T91" fmla="*/ 84 h 98"/>
                <a:gd name="T92" fmla="*/ 50 w 99"/>
                <a:gd name="T93" fmla="*/ 98 h 98"/>
                <a:gd name="T94" fmla="*/ 15 w 99"/>
                <a:gd name="T95" fmla="*/ 84 h 98"/>
                <a:gd name="T96" fmla="*/ 0 w 99"/>
                <a:gd name="T97" fmla="*/ 49 h 98"/>
                <a:gd name="T98" fmla="*/ 15 w 99"/>
                <a:gd name="T99" fmla="*/ 14 h 98"/>
                <a:gd name="T100" fmla="*/ 50 w 99"/>
                <a:gd name="T101" fmla="*/ 0 h 98"/>
                <a:gd name="T102" fmla="*/ 85 w 99"/>
                <a:gd name="T103" fmla="*/ 14 h 98"/>
                <a:gd name="T104" fmla="*/ 99 w 99"/>
                <a:gd name="T105" fmla="*/ 49 h 98"/>
                <a:gd name="T106" fmla="*/ 85 w 99"/>
                <a:gd name="T10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9" h="98">
                  <a:moveTo>
                    <a:pt x="59" y="30"/>
                  </a:moveTo>
                  <a:lnTo>
                    <a:pt x="59" y="30"/>
                  </a:lnTo>
                  <a:cubicBezTo>
                    <a:pt x="57" y="29"/>
                    <a:pt x="53" y="28"/>
                    <a:pt x="47" y="28"/>
                  </a:cubicBezTo>
                  <a:lnTo>
                    <a:pt x="39" y="28"/>
                  </a:lnTo>
                  <a:lnTo>
                    <a:pt x="39" y="48"/>
                  </a:lnTo>
                  <a:lnTo>
                    <a:pt x="48" y="48"/>
                  </a:lnTo>
                  <a:cubicBezTo>
                    <a:pt x="52" y="48"/>
                    <a:pt x="55" y="47"/>
                    <a:pt x="57" y="46"/>
                  </a:cubicBezTo>
                  <a:cubicBezTo>
                    <a:pt x="61" y="45"/>
                    <a:pt x="63" y="42"/>
                    <a:pt x="63" y="38"/>
                  </a:cubicBezTo>
                  <a:cubicBezTo>
                    <a:pt x="63" y="34"/>
                    <a:pt x="61" y="31"/>
                    <a:pt x="59" y="30"/>
                  </a:cubicBezTo>
                  <a:close/>
                  <a:moveTo>
                    <a:pt x="49" y="22"/>
                  </a:moveTo>
                  <a:lnTo>
                    <a:pt x="49" y="22"/>
                  </a:lnTo>
                  <a:cubicBezTo>
                    <a:pt x="55" y="22"/>
                    <a:pt x="60" y="22"/>
                    <a:pt x="63" y="23"/>
                  </a:cubicBezTo>
                  <a:cubicBezTo>
                    <a:pt x="69" y="26"/>
                    <a:pt x="72" y="30"/>
                    <a:pt x="72" y="37"/>
                  </a:cubicBezTo>
                  <a:cubicBezTo>
                    <a:pt x="72" y="42"/>
                    <a:pt x="70" y="46"/>
                    <a:pt x="66" y="48"/>
                  </a:cubicBezTo>
                  <a:cubicBezTo>
                    <a:pt x="65" y="49"/>
                    <a:pt x="62" y="50"/>
                    <a:pt x="59" y="51"/>
                  </a:cubicBezTo>
                  <a:cubicBezTo>
                    <a:pt x="63" y="51"/>
                    <a:pt x="66" y="53"/>
                    <a:pt x="68" y="56"/>
                  </a:cubicBezTo>
                  <a:cubicBezTo>
                    <a:pt x="70" y="59"/>
                    <a:pt x="71" y="62"/>
                    <a:pt x="71" y="64"/>
                  </a:cubicBezTo>
                  <a:lnTo>
                    <a:pt x="71" y="68"/>
                  </a:lnTo>
                  <a:cubicBezTo>
                    <a:pt x="71" y="69"/>
                    <a:pt x="71" y="71"/>
                    <a:pt x="71" y="72"/>
                  </a:cubicBezTo>
                  <a:cubicBezTo>
                    <a:pt x="71" y="74"/>
                    <a:pt x="71" y="75"/>
                    <a:pt x="72" y="75"/>
                  </a:cubicBezTo>
                  <a:lnTo>
                    <a:pt x="72" y="76"/>
                  </a:lnTo>
                  <a:lnTo>
                    <a:pt x="63" y="76"/>
                  </a:lnTo>
                  <a:cubicBezTo>
                    <a:pt x="63" y="76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lnTo>
                    <a:pt x="62" y="73"/>
                  </a:lnTo>
                  <a:lnTo>
                    <a:pt x="62" y="69"/>
                  </a:lnTo>
                  <a:cubicBezTo>
                    <a:pt x="62" y="62"/>
                    <a:pt x="61" y="58"/>
                    <a:pt x="57" y="56"/>
                  </a:cubicBezTo>
                  <a:cubicBezTo>
                    <a:pt x="55" y="55"/>
                    <a:pt x="52" y="54"/>
                    <a:pt x="47" y="54"/>
                  </a:cubicBezTo>
                  <a:lnTo>
                    <a:pt x="39" y="54"/>
                  </a:lnTo>
                  <a:lnTo>
                    <a:pt x="39" y="76"/>
                  </a:lnTo>
                  <a:lnTo>
                    <a:pt x="30" y="76"/>
                  </a:lnTo>
                  <a:lnTo>
                    <a:pt x="30" y="22"/>
                  </a:lnTo>
                  <a:lnTo>
                    <a:pt x="49" y="22"/>
                  </a:lnTo>
                  <a:lnTo>
                    <a:pt x="49" y="22"/>
                  </a:lnTo>
                  <a:close/>
                  <a:moveTo>
                    <a:pt x="20" y="19"/>
                  </a:moveTo>
                  <a:lnTo>
                    <a:pt x="20" y="19"/>
                  </a:lnTo>
                  <a:cubicBezTo>
                    <a:pt x="11" y="27"/>
                    <a:pt x="7" y="37"/>
                    <a:pt x="7" y="49"/>
                  </a:cubicBezTo>
                  <a:cubicBezTo>
                    <a:pt x="7" y="61"/>
                    <a:pt x="11" y="71"/>
                    <a:pt x="20" y="79"/>
                  </a:cubicBezTo>
                  <a:cubicBezTo>
                    <a:pt x="28" y="87"/>
                    <a:pt x="38" y="92"/>
                    <a:pt x="50" y="92"/>
                  </a:cubicBezTo>
                  <a:cubicBezTo>
                    <a:pt x="61" y="92"/>
                    <a:pt x="71" y="87"/>
                    <a:pt x="80" y="79"/>
                  </a:cubicBezTo>
                  <a:cubicBezTo>
                    <a:pt x="88" y="71"/>
                    <a:pt x="92" y="61"/>
                    <a:pt x="92" y="49"/>
                  </a:cubicBezTo>
                  <a:cubicBezTo>
                    <a:pt x="92" y="37"/>
                    <a:pt x="88" y="27"/>
                    <a:pt x="80" y="19"/>
                  </a:cubicBezTo>
                  <a:cubicBezTo>
                    <a:pt x="71" y="10"/>
                    <a:pt x="61" y="6"/>
                    <a:pt x="50" y="6"/>
                  </a:cubicBezTo>
                  <a:cubicBezTo>
                    <a:pt x="38" y="6"/>
                    <a:pt x="28" y="10"/>
                    <a:pt x="20" y="19"/>
                  </a:cubicBezTo>
                  <a:close/>
                  <a:moveTo>
                    <a:pt x="85" y="84"/>
                  </a:moveTo>
                  <a:lnTo>
                    <a:pt x="85" y="84"/>
                  </a:lnTo>
                  <a:cubicBezTo>
                    <a:pt x="75" y="94"/>
                    <a:pt x="63" y="98"/>
                    <a:pt x="50" y="98"/>
                  </a:cubicBezTo>
                  <a:cubicBezTo>
                    <a:pt x="36" y="98"/>
                    <a:pt x="24" y="94"/>
                    <a:pt x="15" y="84"/>
                  </a:cubicBezTo>
                  <a:cubicBezTo>
                    <a:pt x="5" y="74"/>
                    <a:pt x="0" y="63"/>
                    <a:pt x="0" y="49"/>
                  </a:cubicBezTo>
                  <a:cubicBezTo>
                    <a:pt x="0" y="35"/>
                    <a:pt x="5" y="24"/>
                    <a:pt x="15" y="14"/>
                  </a:cubicBezTo>
                  <a:cubicBezTo>
                    <a:pt x="24" y="4"/>
                    <a:pt x="36" y="0"/>
                    <a:pt x="50" y="0"/>
                  </a:cubicBezTo>
                  <a:cubicBezTo>
                    <a:pt x="63" y="0"/>
                    <a:pt x="75" y="4"/>
                    <a:pt x="85" y="14"/>
                  </a:cubicBezTo>
                  <a:cubicBezTo>
                    <a:pt x="94" y="24"/>
                    <a:pt x="99" y="35"/>
                    <a:pt x="99" y="49"/>
                  </a:cubicBezTo>
                  <a:cubicBezTo>
                    <a:pt x="99" y="63"/>
                    <a:pt x="94" y="74"/>
                    <a:pt x="85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Group 36"/>
          <p:cNvGrpSpPr>
            <a:grpSpLocks noChangeAspect="1"/>
          </p:cNvGrpSpPr>
          <p:nvPr userDrawn="1"/>
        </p:nvGrpSpPr>
        <p:grpSpPr>
          <a:xfrm>
            <a:off x="407627" y="4544786"/>
            <a:ext cx="547941" cy="466344"/>
            <a:chOff x="1408113" y="415925"/>
            <a:chExt cx="7974012" cy="6786563"/>
          </a:xfrm>
          <a:solidFill>
            <a:schemeClr val="bg1"/>
          </a:solidFill>
        </p:grpSpPr>
        <p:sp>
          <p:nvSpPr>
            <p:cNvPr id="38" name="Freeform 1"/>
            <p:cNvSpPr>
              <a:spLocks noChangeArrowheads="1"/>
            </p:cNvSpPr>
            <p:nvPr/>
          </p:nvSpPr>
          <p:spPr bwMode="auto">
            <a:xfrm>
              <a:off x="6108700" y="3381375"/>
              <a:ext cx="374650" cy="215900"/>
            </a:xfrm>
            <a:custGeom>
              <a:avLst/>
              <a:gdLst>
                <a:gd name="T0" fmla="*/ 1038 w 1039"/>
                <a:gd name="T1" fmla="*/ 300 h 601"/>
                <a:gd name="T2" fmla="*/ 1038 w 1039"/>
                <a:gd name="T3" fmla="*/ 300 h 601"/>
                <a:gd name="T4" fmla="*/ 1038 w 1039"/>
                <a:gd name="T5" fmla="*/ 277 h 601"/>
                <a:gd name="T6" fmla="*/ 622 w 1039"/>
                <a:gd name="T7" fmla="*/ 0 h 601"/>
                <a:gd name="T8" fmla="*/ 0 w 1039"/>
                <a:gd name="T9" fmla="*/ 0 h 601"/>
                <a:gd name="T10" fmla="*/ 0 w 1039"/>
                <a:gd name="T11" fmla="*/ 600 h 601"/>
                <a:gd name="T12" fmla="*/ 577 w 1039"/>
                <a:gd name="T13" fmla="*/ 600 h 601"/>
                <a:gd name="T14" fmla="*/ 1038 w 1039"/>
                <a:gd name="T15" fmla="*/ 300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9" h="601">
                  <a:moveTo>
                    <a:pt x="1038" y="300"/>
                  </a:moveTo>
                  <a:lnTo>
                    <a:pt x="1038" y="300"/>
                  </a:lnTo>
                  <a:cubicBezTo>
                    <a:pt x="1038" y="277"/>
                    <a:pt x="1038" y="277"/>
                    <a:pt x="1038" y="277"/>
                  </a:cubicBezTo>
                  <a:cubicBezTo>
                    <a:pt x="1038" y="92"/>
                    <a:pt x="876" y="0"/>
                    <a:pt x="62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577" y="600"/>
                    <a:pt x="577" y="600"/>
                    <a:pt x="577" y="600"/>
                  </a:cubicBezTo>
                  <a:cubicBezTo>
                    <a:pt x="738" y="600"/>
                    <a:pt x="1038" y="577"/>
                    <a:pt x="1038" y="3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Freeform 2"/>
            <p:cNvSpPr>
              <a:spLocks noChangeArrowheads="1"/>
            </p:cNvSpPr>
            <p:nvPr/>
          </p:nvSpPr>
          <p:spPr bwMode="auto">
            <a:xfrm>
              <a:off x="6108700" y="3771900"/>
              <a:ext cx="423863" cy="223838"/>
            </a:xfrm>
            <a:custGeom>
              <a:avLst/>
              <a:gdLst>
                <a:gd name="T0" fmla="*/ 692 w 1177"/>
                <a:gd name="T1" fmla="*/ 0 h 622"/>
                <a:gd name="T2" fmla="*/ 692 w 1177"/>
                <a:gd name="T3" fmla="*/ 0 h 622"/>
                <a:gd name="T4" fmla="*/ 0 w 1177"/>
                <a:gd name="T5" fmla="*/ 0 h 622"/>
                <a:gd name="T6" fmla="*/ 0 w 1177"/>
                <a:gd name="T7" fmla="*/ 621 h 622"/>
                <a:gd name="T8" fmla="*/ 715 w 1177"/>
                <a:gd name="T9" fmla="*/ 621 h 622"/>
                <a:gd name="T10" fmla="*/ 1176 w 1177"/>
                <a:gd name="T11" fmla="*/ 321 h 622"/>
                <a:gd name="T12" fmla="*/ 1176 w 1177"/>
                <a:gd name="T13" fmla="*/ 299 h 622"/>
                <a:gd name="T14" fmla="*/ 692 w 1177"/>
                <a:gd name="T15" fmla="*/ 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7" h="622">
                  <a:moveTo>
                    <a:pt x="692" y="0"/>
                  </a:moveTo>
                  <a:lnTo>
                    <a:pt x="692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621"/>
                    <a:pt x="0" y="621"/>
                    <a:pt x="0" y="621"/>
                  </a:cubicBezTo>
                  <a:cubicBezTo>
                    <a:pt x="715" y="621"/>
                    <a:pt x="715" y="621"/>
                    <a:pt x="715" y="621"/>
                  </a:cubicBezTo>
                  <a:cubicBezTo>
                    <a:pt x="876" y="621"/>
                    <a:pt x="1176" y="575"/>
                    <a:pt x="1176" y="321"/>
                  </a:cubicBezTo>
                  <a:cubicBezTo>
                    <a:pt x="1176" y="299"/>
                    <a:pt x="1176" y="299"/>
                    <a:pt x="1176" y="299"/>
                  </a:cubicBezTo>
                  <a:cubicBezTo>
                    <a:pt x="1176" y="46"/>
                    <a:pt x="899" y="0"/>
                    <a:pt x="692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3"/>
            <p:cNvSpPr>
              <a:spLocks noChangeArrowheads="1"/>
            </p:cNvSpPr>
            <p:nvPr/>
          </p:nvSpPr>
          <p:spPr bwMode="auto">
            <a:xfrm>
              <a:off x="7554913" y="3373438"/>
              <a:ext cx="631825" cy="639762"/>
            </a:xfrm>
            <a:custGeom>
              <a:avLst/>
              <a:gdLst>
                <a:gd name="T0" fmla="*/ 1546 w 1754"/>
                <a:gd name="T1" fmla="*/ 300 h 1777"/>
                <a:gd name="T2" fmla="*/ 1546 w 1754"/>
                <a:gd name="T3" fmla="*/ 300 h 1777"/>
                <a:gd name="T4" fmla="*/ 1523 w 1754"/>
                <a:gd name="T5" fmla="*/ 253 h 1777"/>
                <a:gd name="T6" fmla="*/ 808 w 1754"/>
                <a:gd name="T7" fmla="*/ 0 h 1777"/>
                <a:gd name="T8" fmla="*/ 0 w 1754"/>
                <a:gd name="T9" fmla="*/ 877 h 1777"/>
                <a:gd name="T10" fmla="*/ 0 w 1754"/>
                <a:gd name="T11" fmla="*/ 877 h 1777"/>
                <a:gd name="T12" fmla="*/ 853 w 1754"/>
                <a:gd name="T13" fmla="*/ 1776 h 1777"/>
                <a:gd name="T14" fmla="*/ 1454 w 1754"/>
                <a:gd name="T15" fmla="*/ 1591 h 1777"/>
                <a:gd name="T16" fmla="*/ 1454 w 1754"/>
                <a:gd name="T17" fmla="*/ 1176 h 1777"/>
                <a:gd name="T18" fmla="*/ 784 w 1754"/>
                <a:gd name="T19" fmla="*/ 1176 h 1777"/>
                <a:gd name="T20" fmla="*/ 784 w 1754"/>
                <a:gd name="T21" fmla="*/ 692 h 1777"/>
                <a:gd name="T22" fmla="*/ 1753 w 1754"/>
                <a:gd name="T23" fmla="*/ 692 h 1777"/>
                <a:gd name="T24" fmla="*/ 1708 w 1754"/>
                <a:gd name="T25" fmla="*/ 92 h 1777"/>
                <a:gd name="T26" fmla="*/ 1546 w 1754"/>
                <a:gd name="T27" fmla="*/ 300 h 1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54" h="1777">
                  <a:moveTo>
                    <a:pt x="1546" y="300"/>
                  </a:moveTo>
                  <a:lnTo>
                    <a:pt x="1546" y="300"/>
                  </a:lnTo>
                  <a:cubicBezTo>
                    <a:pt x="1523" y="253"/>
                    <a:pt x="1523" y="253"/>
                    <a:pt x="1523" y="253"/>
                  </a:cubicBezTo>
                  <a:cubicBezTo>
                    <a:pt x="1315" y="92"/>
                    <a:pt x="1130" y="0"/>
                    <a:pt x="808" y="0"/>
                  </a:cubicBezTo>
                  <a:cubicBezTo>
                    <a:pt x="369" y="0"/>
                    <a:pt x="0" y="392"/>
                    <a:pt x="0" y="877"/>
                  </a:cubicBezTo>
                  <a:lnTo>
                    <a:pt x="0" y="877"/>
                  </a:lnTo>
                  <a:cubicBezTo>
                    <a:pt x="0" y="1407"/>
                    <a:pt x="369" y="1776"/>
                    <a:pt x="853" y="1776"/>
                  </a:cubicBezTo>
                  <a:cubicBezTo>
                    <a:pt x="1084" y="1776"/>
                    <a:pt x="1292" y="1706"/>
                    <a:pt x="1454" y="1591"/>
                  </a:cubicBezTo>
                  <a:cubicBezTo>
                    <a:pt x="1454" y="1176"/>
                    <a:pt x="1454" y="1176"/>
                    <a:pt x="1454" y="1176"/>
                  </a:cubicBezTo>
                  <a:cubicBezTo>
                    <a:pt x="784" y="1176"/>
                    <a:pt x="784" y="1176"/>
                    <a:pt x="784" y="1176"/>
                  </a:cubicBezTo>
                  <a:cubicBezTo>
                    <a:pt x="784" y="692"/>
                    <a:pt x="784" y="692"/>
                    <a:pt x="784" y="692"/>
                  </a:cubicBezTo>
                  <a:cubicBezTo>
                    <a:pt x="1753" y="692"/>
                    <a:pt x="1753" y="692"/>
                    <a:pt x="1753" y="692"/>
                  </a:cubicBezTo>
                  <a:cubicBezTo>
                    <a:pt x="1753" y="484"/>
                    <a:pt x="1731" y="300"/>
                    <a:pt x="1708" y="92"/>
                  </a:cubicBezTo>
                  <a:lnTo>
                    <a:pt x="1546" y="30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4"/>
            <p:cNvSpPr>
              <a:spLocks noChangeArrowheads="1"/>
            </p:cNvSpPr>
            <p:nvPr/>
          </p:nvSpPr>
          <p:spPr bwMode="auto">
            <a:xfrm>
              <a:off x="1408113" y="415925"/>
              <a:ext cx="6770687" cy="6786563"/>
            </a:xfrm>
            <a:custGeom>
              <a:avLst/>
              <a:gdLst>
                <a:gd name="T0" fmla="*/ 17905 w 18807"/>
                <a:gd name="T1" fmla="*/ 7707 h 18853"/>
                <a:gd name="T2" fmla="*/ 16198 w 18807"/>
                <a:gd name="T3" fmla="*/ 5238 h 18853"/>
                <a:gd name="T4" fmla="*/ 139 w 18807"/>
                <a:gd name="T5" fmla="*/ 7776 h 18853"/>
                <a:gd name="T6" fmla="*/ 1200 w 18807"/>
                <a:gd name="T7" fmla="*/ 10406 h 18853"/>
                <a:gd name="T8" fmla="*/ 0 w 18807"/>
                <a:gd name="T9" fmla="*/ 9415 h 18853"/>
                <a:gd name="T10" fmla="*/ 16521 w 18807"/>
                <a:gd name="T11" fmla="*/ 9092 h 18853"/>
                <a:gd name="T12" fmla="*/ 4408 w 18807"/>
                <a:gd name="T13" fmla="*/ 9230 h 18853"/>
                <a:gd name="T14" fmla="*/ 2584 w 18807"/>
                <a:gd name="T15" fmla="*/ 7776 h 18853"/>
                <a:gd name="T16" fmla="*/ 4408 w 18807"/>
                <a:gd name="T17" fmla="*/ 7776 h 18853"/>
                <a:gd name="T18" fmla="*/ 5838 w 18807"/>
                <a:gd name="T19" fmla="*/ 10406 h 18853"/>
                <a:gd name="T20" fmla="*/ 5838 w 18807"/>
                <a:gd name="T21" fmla="*/ 10406 h 18853"/>
                <a:gd name="T22" fmla="*/ 6992 w 18807"/>
                <a:gd name="T23" fmla="*/ 8261 h 18853"/>
                <a:gd name="T24" fmla="*/ 6992 w 18807"/>
                <a:gd name="T25" fmla="*/ 7776 h 18853"/>
                <a:gd name="T26" fmla="*/ 8930 w 18807"/>
                <a:gd name="T27" fmla="*/ 10406 h 18853"/>
                <a:gd name="T28" fmla="*/ 10061 w 18807"/>
                <a:gd name="T29" fmla="*/ 9691 h 18853"/>
                <a:gd name="T30" fmla="*/ 10061 w 18807"/>
                <a:gd name="T31" fmla="*/ 7776 h 18853"/>
                <a:gd name="T32" fmla="*/ 10822 w 18807"/>
                <a:gd name="T33" fmla="*/ 8930 h 18853"/>
                <a:gd name="T34" fmla="*/ 14790 w 18807"/>
                <a:gd name="T35" fmla="*/ 9691 h 18853"/>
                <a:gd name="T36" fmla="*/ 13729 w 18807"/>
                <a:gd name="T37" fmla="*/ 7754 h 18853"/>
                <a:gd name="T38" fmla="*/ 14329 w 18807"/>
                <a:gd name="T39" fmla="*/ 9022 h 18853"/>
                <a:gd name="T40" fmla="*/ 15967 w 18807"/>
                <a:gd name="T41" fmla="*/ 10452 h 18853"/>
                <a:gd name="T42" fmla="*/ 15967 w 18807"/>
                <a:gd name="T43" fmla="*/ 10452 h 18853"/>
                <a:gd name="T44" fmla="*/ 15760 w 18807"/>
                <a:gd name="T45" fmla="*/ 6392 h 18853"/>
                <a:gd name="T46" fmla="*/ 3600 w 18807"/>
                <a:gd name="T47" fmla="*/ 12137 h 18853"/>
                <a:gd name="T48" fmla="*/ 3992 w 18807"/>
                <a:gd name="T49" fmla="*/ 13129 h 18853"/>
                <a:gd name="T50" fmla="*/ 3600 w 18807"/>
                <a:gd name="T51" fmla="*/ 12137 h 18853"/>
                <a:gd name="T52" fmla="*/ 3485 w 18807"/>
                <a:gd name="T53" fmla="*/ 12922 h 18853"/>
                <a:gd name="T54" fmla="*/ 5031 w 18807"/>
                <a:gd name="T55" fmla="*/ 12160 h 18853"/>
                <a:gd name="T56" fmla="*/ 5930 w 18807"/>
                <a:gd name="T57" fmla="*/ 13429 h 18853"/>
                <a:gd name="T58" fmla="*/ 4823 w 18807"/>
                <a:gd name="T59" fmla="*/ 13429 h 18853"/>
                <a:gd name="T60" fmla="*/ 7222 w 18807"/>
                <a:gd name="T61" fmla="*/ 12137 h 18853"/>
                <a:gd name="T62" fmla="*/ 6807 w 18807"/>
                <a:gd name="T63" fmla="*/ 13129 h 18853"/>
                <a:gd name="T64" fmla="*/ 7338 w 18807"/>
                <a:gd name="T65" fmla="*/ 12922 h 18853"/>
                <a:gd name="T66" fmla="*/ 7338 w 18807"/>
                <a:gd name="T67" fmla="*/ 12922 h 18853"/>
                <a:gd name="T68" fmla="*/ 8469 w 18807"/>
                <a:gd name="T69" fmla="*/ 13244 h 18853"/>
                <a:gd name="T70" fmla="*/ 8238 w 18807"/>
                <a:gd name="T71" fmla="*/ 12160 h 18853"/>
                <a:gd name="T72" fmla="*/ 9554 w 18807"/>
                <a:gd name="T73" fmla="*/ 12160 h 18853"/>
                <a:gd name="T74" fmla="*/ 10015 w 18807"/>
                <a:gd name="T75" fmla="*/ 12922 h 18853"/>
                <a:gd name="T76" fmla="*/ 11260 w 18807"/>
                <a:gd name="T77" fmla="*/ 12368 h 18853"/>
                <a:gd name="T78" fmla="*/ 11906 w 18807"/>
                <a:gd name="T79" fmla="*/ 12160 h 18853"/>
                <a:gd name="T80" fmla="*/ 11260 w 18807"/>
                <a:gd name="T81" fmla="*/ 13429 h 18853"/>
                <a:gd name="T82" fmla="*/ 12598 w 18807"/>
                <a:gd name="T83" fmla="*/ 12160 h 18853"/>
                <a:gd name="T84" fmla="*/ 13129 w 18807"/>
                <a:gd name="T85" fmla="*/ 12806 h 18853"/>
                <a:gd name="T86" fmla="*/ 14283 w 18807"/>
                <a:gd name="T87" fmla="*/ 12344 h 18853"/>
                <a:gd name="T88" fmla="*/ 13360 w 18807"/>
                <a:gd name="T89" fmla="*/ 12806 h 18853"/>
                <a:gd name="T90" fmla="*/ 13775 w 18807"/>
                <a:gd name="T91" fmla="*/ 13452 h 18853"/>
                <a:gd name="T92" fmla="*/ 14859 w 18807"/>
                <a:gd name="T93" fmla="*/ 13083 h 18853"/>
                <a:gd name="T94" fmla="*/ 15206 w 18807"/>
                <a:gd name="T95" fmla="*/ 12898 h 18853"/>
                <a:gd name="T96" fmla="*/ 15667 w 18807"/>
                <a:gd name="T97" fmla="*/ 12298 h 18853"/>
                <a:gd name="T98" fmla="*/ 14998 w 18807"/>
                <a:gd name="T99" fmla="*/ 12483 h 18853"/>
                <a:gd name="T100" fmla="*/ 15252 w 18807"/>
                <a:gd name="T101" fmla="*/ 13452 h 18853"/>
                <a:gd name="T102" fmla="*/ 16106 w 18807"/>
                <a:gd name="T103" fmla="*/ 13383 h 18853"/>
                <a:gd name="T104" fmla="*/ 15990 w 18807"/>
                <a:gd name="T105" fmla="*/ 13152 h 18853"/>
                <a:gd name="T106" fmla="*/ 16406 w 18807"/>
                <a:gd name="T107" fmla="*/ 13383 h 18853"/>
                <a:gd name="T108" fmla="*/ 16336 w 18807"/>
                <a:gd name="T109" fmla="*/ 13337 h 18853"/>
                <a:gd name="T110" fmla="*/ 16221 w 18807"/>
                <a:gd name="T111" fmla="*/ 13152 h 18853"/>
                <a:gd name="T112" fmla="*/ 16451 w 18807"/>
                <a:gd name="T113" fmla="*/ 13152 h 18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807" h="18853">
                  <a:moveTo>
                    <a:pt x="16521" y="9092"/>
                  </a:moveTo>
                  <a:lnTo>
                    <a:pt x="16521" y="9092"/>
                  </a:lnTo>
                  <a:lnTo>
                    <a:pt x="16521" y="9092"/>
                  </a:lnTo>
                  <a:cubicBezTo>
                    <a:pt x="16521" y="8307"/>
                    <a:pt x="17121" y="7707"/>
                    <a:pt x="17905" y="7707"/>
                  </a:cubicBezTo>
                  <a:cubicBezTo>
                    <a:pt x="18229" y="7707"/>
                    <a:pt x="18482" y="7754"/>
                    <a:pt x="18736" y="7915"/>
                  </a:cubicBezTo>
                  <a:cubicBezTo>
                    <a:pt x="18621" y="7176"/>
                    <a:pt x="18413" y="6484"/>
                    <a:pt x="18137" y="5815"/>
                  </a:cubicBezTo>
                  <a:cubicBezTo>
                    <a:pt x="17952" y="6115"/>
                    <a:pt x="17629" y="6300"/>
                    <a:pt x="17259" y="6300"/>
                  </a:cubicBezTo>
                  <a:cubicBezTo>
                    <a:pt x="16683" y="6300"/>
                    <a:pt x="16198" y="5838"/>
                    <a:pt x="16198" y="5238"/>
                  </a:cubicBezTo>
                  <a:cubicBezTo>
                    <a:pt x="16198" y="4661"/>
                    <a:pt x="16683" y="4199"/>
                    <a:pt x="17259" y="4199"/>
                  </a:cubicBezTo>
                  <a:cubicBezTo>
                    <a:pt x="17259" y="4199"/>
                    <a:pt x="17259" y="4199"/>
                    <a:pt x="17282" y="4199"/>
                  </a:cubicBezTo>
                  <a:cubicBezTo>
                    <a:pt x="15575" y="1661"/>
                    <a:pt x="12691" y="0"/>
                    <a:pt x="9415" y="0"/>
                  </a:cubicBezTo>
                  <a:cubicBezTo>
                    <a:pt x="4777" y="0"/>
                    <a:pt x="923" y="3346"/>
                    <a:pt x="139" y="7776"/>
                  </a:cubicBezTo>
                  <a:cubicBezTo>
                    <a:pt x="2077" y="7776"/>
                    <a:pt x="2077" y="7776"/>
                    <a:pt x="2077" y="7776"/>
                  </a:cubicBezTo>
                  <a:cubicBezTo>
                    <a:pt x="2077" y="8053"/>
                    <a:pt x="2077" y="8053"/>
                    <a:pt x="2077" y="8053"/>
                  </a:cubicBezTo>
                  <a:cubicBezTo>
                    <a:pt x="1200" y="8053"/>
                    <a:pt x="1200" y="8053"/>
                    <a:pt x="1200" y="8053"/>
                  </a:cubicBezTo>
                  <a:cubicBezTo>
                    <a:pt x="1200" y="10406"/>
                    <a:pt x="1200" y="10406"/>
                    <a:pt x="1200" y="10406"/>
                  </a:cubicBezTo>
                  <a:cubicBezTo>
                    <a:pt x="900" y="10406"/>
                    <a:pt x="900" y="10406"/>
                    <a:pt x="900" y="10406"/>
                  </a:cubicBezTo>
                  <a:cubicBezTo>
                    <a:pt x="900" y="8053"/>
                    <a:pt x="900" y="8053"/>
                    <a:pt x="900" y="8053"/>
                  </a:cubicBezTo>
                  <a:cubicBezTo>
                    <a:pt x="92" y="8053"/>
                    <a:pt x="92" y="8053"/>
                    <a:pt x="92" y="8053"/>
                  </a:cubicBezTo>
                  <a:cubicBezTo>
                    <a:pt x="23" y="8492"/>
                    <a:pt x="0" y="8954"/>
                    <a:pt x="0" y="9415"/>
                  </a:cubicBezTo>
                  <a:cubicBezTo>
                    <a:pt x="0" y="14629"/>
                    <a:pt x="4223" y="18852"/>
                    <a:pt x="9415" y="18852"/>
                  </a:cubicBezTo>
                  <a:cubicBezTo>
                    <a:pt x="14352" y="18852"/>
                    <a:pt x="18413" y="15068"/>
                    <a:pt x="18806" y="10221"/>
                  </a:cubicBezTo>
                  <a:cubicBezTo>
                    <a:pt x="18598" y="10360"/>
                    <a:pt x="18298" y="10498"/>
                    <a:pt x="17928" y="10498"/>
                  </a:cubicBezTo>
                  <a:cubicBezTo>
                    <a:pt x="17098" y="10498"/>
                    <a:pt x="16521" y="9898"/>
                    <a:pt x="16521" y="9092"/>
                  </a:cubicBezTo>
                  <a:close/>
                  <a:moveTo>
                    <a:pt x="4684" y="10406"/>
                  </a:moveTo>
                  <a:lnTo>
                    <a:pt x="4684" y="10406"/>
                  </a:lnTo>
                  <a:cubicBezTo>
                    <a:pt x="4408" y="10406"/>
                    <a:pt x="4408" y="10406"/>
                    <a:pt x="4408" y="10406"/>
                  </a:cubicBezTo>
                  <a:cubicBezTo>
                    <a:pt x="4408" y="9230"/>
                    <a:pt x="4408" y="9230"/>
                    <a:pt x="4408" y="9230"/>
                  </a:cubicBezTo>
                  <a:cubicBezTo>
                    <a:pt x="2884" y="9230"/>
                    <a:pt x="2884" y="9230"/>
                    <a:pt x="2884" y="9230"/>
                  </a:cubicBezTo>
                  <a:cubicBezTo>
                    <a:pt x="2884" y="10406"/>
                    <a:pt x="2884" y="10406"/>
                    <a:pt x="2884" y="10406"/>
                  </a:cubicBezTo>
                  <a:cubicBezTo>
                    <a:pt x="2584" y="10406"/>
                    <a:pt x="2584" y="10406"/>
                    <a:pt x="2584" y="10406"/>
                  </a:cubicBezTo>
                  <a:cubicBezTo>
                    <a:pt x="2584" y="7776"/>
                    <a:pt x="2584" y="7776"/>
                    <a:pt x="2584" y="7776"/>
                  </a:cubicBezTo>
                  <a:cubicBezTo>
                    <a:pt x="2884" y="7776"/>
                    <a:pt x="2884" y="7776"/>
                    <a:pt x="2884" y="7776"/>
                  </a:cubicBezTo>
                  <a:cubicBezTo>
                    <a:pt x="2884" y="8954"/>
                    <a:pt x="2884" y="8954"/>
                    <a:pt x="2884" y="8954"/>
                  </a:cubicBezTo>
                  <a:cubicBezTo>
                    <a:pt x="4408" y="8954"/>
                    <a:pt x="4408" y="8954"/>
                    <a:pt x="4408" y="8954"/>
                  </a:cubicBezTo>
                  <a:cubicBezTo>
                    <a:pt x="4408" y="7776"/>
                    <a:pt x="4408" y="7776"/>
                    <a:pt x="4408" y="7776"/>
                  </a:cubicBezTo>
                  <a:cubicBezTo>
                    <a:pt x="4684" y="7776"/>
                    <a:pt x="4684" y="7776"/>
                    <a:pt x="4684" y="7776"/>
                  </a:cubicBezTo>
                  <a:lnTo>
                    <a:pt x="4684" y="10406"/>
                  </a:lnTo>
                  <a:close/>
                  <a:moveTo>
                    <a:pt x="5838" y="10406"/>
                  </a:moveTo>
                  <a:lnTo>
                    <a:pt x="5838" y="10406"/>
                  </a:lnTo>
                  <a:cubicBezTo>
                    <a:pt x="5561" y="10406"/>
                    <a:pt x="5561" y="10406"/>
                    <a:pt x="5561" y="10406"/>
                  </a:cubicBezTo>
                  <a:cubicBezTo>
                    <a:pt x="5561" y="7776"/>
                    <a:pt x="5561" y="7776"/>
                    <a:pt x="5561" y="7776"/>
                  </a:cubicBezTo>
                  <a:cubicBezTo>
                    <a:pt x="5838" y="7776"/>
                    <a:pt x="5838" y="7776"/>
                    <a:pt x="5838" y="7776"/>
                  </a:cubicBezTo>
                  <a:lnTo>
                    <a:pt x="5838" y="10406"/>
                  </a:lnTo>
                  <a:close/>
                  <a:moveTo>
                    <a:pt x="8930" y="10406"/>
                  </a:moveTo>
                  <a:lnTo>
                    <a:pt x="8930" y="10406"/>
                  </a:lnTo>
                  <a:cubicBezTo>
                    <a:pt x="8676" y="10406"/>
                    <a:pt x="8676" y="10406"/>
                    <a:pt x="8676" y="10406"/>
                  </a:cubicBezTo>
                  <a:cubicBezTo>
                    <a:pt x="6992" y="8261"/>
                    <a:pt x="6992" y="8261"/>
                    <a:pt x="6992" y="8261"/>
                  </a:cubicBezTo>
                  <a:cubicBezTo>
                    <a:pt x="6992" y="10406"/>
                    <a:pt x="6992" y="10406"/>
                    <a:pt x="6992" y="10406"/>
                  </a:cubicBezTo>
                  <a:cubicBezTo>
                    <a:pt x="6715" y="10406"/>
                    <a:pt x="6715" y="10406"/>
                    <a:pt x="6715" y="10406"/>
                  </a:cubicBezTo>
                  <a:cubicBezTo>
                    <a:pt x="6715" y="7776"/>
                    <a:pt x="6715" y="7776"/>
                    <a:pt x="6715" y="7776"/>
                  </a:cubicBezTo>
                  <a:cubicBezTo>
                    <a:pt x="6992" y="7776"/>
                    <a:pt x="6992" y="7776"/>
                    <a:pt x="6992" y="7776"/>
                  </a:cubicBezTo>
                  <a:cubicBezTo>
                    <a:pt x="8631" y="9876"/>
                    <a:pt x="8631" y="9876"/>
                    <a:pt x="8631" y="9876"/>
                  </a:cubicBezTo>
                  <a:cubicBezTo>
                    <a:pt x="8631" y="7776"/>
                    <a:pt x="8631" y="7776"/>
                    <a:pt x="8631" y="7776"/>
                  </a:cubicBezTo>
                  <a:cubicBezTo>
                    <a:pt x="8930" y="7776"/>
                    <a:pt x="8930" y="7776"/>
                    <a:pt x="8930" y="7776"/>
                  </a:cubicBezTo>
                  <a:lnTo>
                    <a:pt x="8930" y="10406"/>
                  </a:lnTo>
                  <a:close/>
                  <a:moveTo>
                    <a:pt x="11606" y="10406"/>
                  </a:moveTo>
                  <a:lnTo>
                    <a:pt x="11606" y="10406"/>
                  </a:lnTo>
                  <a:cubicBezTo>
                    <a:pt x="10615" y="9138"/>
                    <a:pt x="10615" y="9138"/>
                    <a:pt x="10615" y="9138"/>
                  </a:cubicBezTo>
                  <a:cubicBezTo>
                    <a:pt x="10061" y="9691"/>
                    <a:pt x="10061" y="9691"/>
                    <a:pt x="10061" y="9691"/>
                  </a:cubicBezTo>
                  <a:cubicBezTo>
                    <a:pt x="10061" y="10406"/>
                    <a:pt x="10061" y="10406"/>
                    <a:pt x="10061" y="10406"/>
                  </a:cubicBezTo>
                  <a:cubicBezTo>
                    <a:pt x="9761" y="10406"/>
                    <a:pt x="9761" y="10406"/>
                    <a:pt x="9761" y="10406"/>
                  </a:cubicBezTo>
                  <a:cubicBezTo>
                    <a:pt x="9761" y="7776"/>
                    <a:pt x="9761" y="7776"/>
                    <a:pt x="9761" y="7776"/>
                  </a:cubicBezTo>
                  <a:cubicBezTo>
                    <a:pt x="10061" y="7776"/>
                    <a:pt x="10061" y="7776"/>
                    <a:pt x="10061" y="7776"/>
                  </a:cubicBezTo>
                  <a:cubicBezTo>
                    <a:pt x="10061" y="9346"/>
                    <a:pt x="10061" y="9346"/>
                    <a:pt x="10061" y="9346"/>
                  </a:cubicBezTo>
                  <a:cubicBezTo>
                    <a:pt x="11560" y="7776"/>
                    <a:pt x="11560" y="7776"/>
                    <a:pt x="11560" y="7776"/>
                  </a:cubicBezTo>
                  <a:cubicBezTo>
                    <a:pt x="11929" y="7776"/>
                    <a:pt x="11929" y="7776"/>
                    <a:pt x="11929" y="7776"/>
                  </a:cubicBezTo>
                  <a:cubicBezTo>
                    <a:pt x="10822" y="8930"/>
                    <a:pt x="10822" y="8930"/>
                    <a:pt x="10822" y="8930"/>
                  </a:cubicBezTo>
                  <a:cubicBezTo>
                    <a:pt x="11975" y="10406"/>
                    <a:pt x="11975" y="10406"/>
                    <a:pt x="11975" y="10406"/>
                  </a:cubicBezTo>
                  <a:lnTo>
                    <a:pt x="11606" y="10406"/>
                  </a:lnTo>
                  <a:close/>
                  <a:moveTo>
                    <a:pt x="14790" y="9691"/>
                  </a:moveTo>
                  <a:lnTo>
                    <a:pt x="14790" y="9691"/>
                  </a:lnTo>
                  <a:cubicBezTo>
                    <a:pt x="14790" y="10153"/>
                    <a:pt x="14398" y="10452"/>
                    <a:pt x="13775" y="10452"/>
                  </a:cubicBezTo>
                  <a:cubicBezTo>
                    <a:pt x="12529" y="10452"/>
                    <a:pt x="12529" y="10452"/>
                    <a:pt x="12529" y="10452"/>
                  </a:cubicBezTo>
                  <a:cubicBezTo>
                    <a:pt x="12529" y="7754"/>
                    <a:pt x="12529" y="7754"/>
                    <a:pt x="12529" y="7754"/>
                  </a:cubicBezTo>
                  <a:cubicBezTo>
                    <a:pt x="13729" y="7754"/>
                    <a:pt x="13729" y="7754"/>
                    <a:pt x="13729" y="7754"/>
                  </a:cubicBezTo>
                  <a:cubicBezTo>
                    <a:pt x="14052" y="7754"/>
                    <a:pt x="14283" y="7822"/>
                    <a:pt x="14444" y="7984"/>
                  </a:cubicBezTo>
                  <a:cubicBezTo>
                    <a:pt x="14583" y="8123"/>
                    <a:pt x="14629" y="8261"/>
                    <a:pt x="14629" y="8445"/>
                  </a:cubicBezTo>
                  <a:cubicBezTo>
                    <a:pt x="14629" y="8468"/>
                    <a:pt x="14629" y="8468"/>
                    <a:pt x="14629" y="8468"/>
                  </a:cubicBezTo>
                  <a:cubicBezTo>
                    <a:pt x="14629" y="8699"/>
                    <a:pt x="14537" y="8907"/>
                    <a:pt x="14329" y="9022"/>
                  </a:cubicBezTo>
                  <a:cubicBezTo>
                    <a:pt x="14629" y="9161"/>
                    <a:pt x="14790" y="9369"/>
                    <a:pt x="14790" y="9667"/>
                  </a:cubicBezTo>
                  <a:lnTo>
                    <a:pt x="14790" y="9691"/>
                  </a:lnTo>
                  <a:close/>
                  <a:moveTo>
                    <a:pt x="15967" y="10452"/>
                  </a:moveTo>
                  <a:lnTo>
                    <a:pt x="15967" y="10452"/>
                  </a:lnTo>
                  <a:cubicBezTo>
                    <a:pt x="15436" y="10452"/>
                    <a:pt x="15436" y="10452"/>
                    <a:pt x="15436" y="10452"/>
                  </a:cubicBezTo>
                  <a:cubicBezTo>
                    <a:pt x="15436" y="7754"/>
                    <a:pt x="15436" y="7754"/>
                    <a:pt x="15436" y="7754"/>
                  </a:cubicBezTo>
                  <a:cubicBezTo>
                    <a:pt x="15967" y="7754"/>
                    <a:pt x="15967" y="7754"/>
                    <a:pt x="15967" y="7754"/>
                  </a:cubicBezTo>
                  <a:lnTo>
                    <a:pt x="15967" y="10452"/>
                  </a:lnTo>
                  <a:close/>
                  <a:moveTo>
                    <a:pt x="15760" y="7061"/>
                  </a:moveTo>
                  <a:lnTo>
                    <a:pt x="15760" y="7061"/>
                  </a:lnTo>
                  <a:cubicBezTo>
                    <a:pt x="15575" y="7061"/>
                    <a:pt x="15413" y="6923"/>
                    <a:pt x="15413" y="6715"/>
                  </a:cubicBezTo>
                  <a:cubicBezTo>
                    <a:pt x="15413" y="6530"/>
                    <a:pt x="15575" y="6392"/>
                    <a:pt x="15760" y="6392"/>
                  </a:cubicBezTo>
                  <a:cubicBezTo>
                    <a:pt x="15944" y="6392"/>
                    <a:pt x="16106" y="6530"/>
                    <a:pt x="16106" y="6715"/>
                  </a:cubicBezTo>
                  <a:cubicBezTo>
                    <a:pt x="16106" y="6923"/>
                    <a:pt x="15944" y="7061"/>
                    <a:pt x="15760" y="7061"/>
                  </a:cubicBezTo>
                  <a:close/>
                  <a:moveTo>
                    <a:pt x="3600" y="12137"/>
                  </a:moveTo>
                  <a:lnTo>
                    <a:pt x="3600" y="12137"/>
                  </a:lnTo>
                  <a:cubicBezTo>
                    <a:pt x="3807" y="12137"/>
                    <a:pt x="3807" y="12137"/>
                    <a:pt x="3807" y="12137"/>
                  </a:cubicBezTo>
                  <a:cubicBezTo>
                    <a:pt x="4361" y="13429"/>
                    <a:pt x="4361" y="13429"/>
                    <a:pt x="4361" y="13429"/>
                  </a:cubicBezTo>
                  <a:cubicBezTo>
                    <a:pt x="4131" y="13429"/>
                    <a:pt x="4131" y="13429"/>
                    <a:pt x="4131" y="13429"/>
                  </a:cubicBezTo>
                  <a:cubicBezTo>
                    <a:pt x="3992" y="13129"/>
                    <a:pt x="3992" y="13129"/>
                    <a:pt x="3992" y="13129"/>
                  </a:cubicBezTo>
                  <a:cubicBezTo>
                    <a:pt x="3392" y="13129"/>
                    <a:pt x="3392" y="13129"/>
                    <a:pt x="3392" y="13129"/>
                  </a:cubicBezTo>
                  <a:cubicBezTo>
                    <a:pt x="3253" y="13429"/>
                    <a:pt x="3253" y="13429"/>
                    <a:pt x="3253" y="13429"/>
                  </a:cubicBezTo>
                  <a:cubicBezTo>
                    <a:pt x="3023" y="13429"/>
                    <a:pt x="3023" y="13429"/>
                    <a:pt x="3023" y="13429"/>
                  </a:cubicBezTo>
                  <a:lnTo>
                    <a:pt x="3600" y="12137"/>
                  </a:lnTo>
                  <a:close/>
                  <a:moveTo>
                    <a:pt x="3923" y="12922"/>
                  </a:moveTo>
                  <a:lnTo>
                    <a:pt x="3923" y="12922"/>
                  </a:lnTo>
                  <a:cubicBezTo>
                    <a:pt x="3692" y="12414"/>
                    <a:pt x="3692" y="12414"/>
                    <a:pt x="3692" y="12414"/>
                  </a:cubicBezTo>
                  <a:cubicBezTo>
                    <a:pt x="3485" y="12922"/>
                    <a:pt x="3485" y="12922"/>
                    <a:pt x="3485" y="12922"/>
                  </a:cubicBezTo>
                  <a:lnTo>
                    <a:pt x="3923" y="12922"/>
                  </a:lnTo>
                  <a:close/>
                  <a:moveTo>
                    <a:pt x="4823" y="12160"/>
                  </a:moveTo>
                  <a:lnTo>
                    <a:pt x="4823" y="12160"/>
                  </a:lnTo>
                  <a:cubicBezTo>
                    <a:pt x="5031" y="12160"/>
                    <a:pt x="5031" y="12160"/>
                    <a:pt x="5031" y="12160"/>
                  </a:cubicBezTo>
                  <a:cubicBezTo>
                    <a:pt x="5723" y="13037"/>
                    <a:pt x="5723" y="13037"/>
                    <a:pt x="5723" y="13037"/>
                  </a:cubicBezTo>
                  <a:cubicBezTo>
                    <a:pt x="5723" y="12160"/>
                    <a:pt x="5723" y="12160"/>
                    <a:pt x="5723" y="12160"/>
                  </a:cubicBezTo>
                  <a:cubicBezTo>
                    <a:pt x="5930" y="12160"/>
                    <a:pt x="5930" y="12160"/>
                    <a:pt x="5930" y="12160"/>
                  </a:cubicBezTo>
                  <a:cubicBezTo>
                    <a:pt x="5930" y="13429"/>
                    <a:pt x="5930" y="13429"/>
                    <a:pt x="5930" y="13429"/>
                  </a:cubicBezTo>
                  <a:cubicBezTo>
                    <a:pt x="5746" y="13429"/>
                    <a:pt x="5746" y="13429"/>
                    <a:pt x="5746" y="13429"/>
                  </a:cubicBezTo>
                  <a:cubicBezTo>
                    <a:pt x="5054" y="12529"/>
                    <a:pt x="5054" y="12529"/>
                    <a:pt x="5054" y="12529"/>
                  </a:cubicBezTo>
                  <a:cubicBezTo>
                    <a:pt x="5054" y="13429"/>
                    <a:pt x="5054" y="13429"/>
                    <a:pt x="5054" y="13429"/>
                  </a:cubicBezTo>
                  <a:cubicBezTo>
                    <a:pt x="4823" y="13429"/>
                    <a:pt x="4823" y="13429"/>
                    <a:pt x="4823" y="13429"/>
                  </a:cubicBezTo>
                  <a:lnTo>
                    <a:pt x="4823" y="12160"/>
                  </a:lnTo>
                  <a:close/>
                  <a:moveTo>
                    <a:pt x="7015" y="12137"/>
                  </a:moveTo>
                  <a:lnTo>
                    <a:pt x="7015" y="12137"/>
                  </a:lnTo>
                  <a:cubicBezTo>
                    <a:pt x="7222" y="12137"/>
                    <a:pt x="7222" y="12137"/>
                    <a:pt x="7222" y="12137"/>
                  </a:cubicBezTo>
                  <a:cubicBezTo>
                    <a:pt x="7776" y="13429"/>
                    <a:pt x="7776" y="13429"/>
                    <a:pt x="7776" y="13429"/>
                  </a:cubicBezTo>
                  <a:cubicBezTo>
                    <a:pt x="7546" y="13429"/>
                    <a:pt x="7546" y="13429"/>
                    <a:pt x="7546" y="13429"/>
                  </a:cubicBezTo>
                  <a:cubicBezTo>
                    <a:pt x="7407" y="13129"/>
                    <a:pt x="7407" y="13129"/>
                    <a:pt x="7407" y="13129"/>
                  </a:cubicBezTo>
                  <a:cubicBezTo>
                    <a:pt x="6807" y="13129"/>
                    <a:pt x="6807" y="13129"/>
                    <a:pt x="6807" y="13129"/>
                  </a:cubicBezTo>
                  <a:cubicBezTo>
                    <a:pt x="6669" y="13429"/>
                    <a:pt x="6669" y="13429"/>
                    <a:pt x="6669" y="13429"/>
                  </a:cubicBezTo>
                  <a:cubicBezTo>
                    <a:pt x="6438" y="13429"/>
                    <a:pt x="6438" y="13429"/>
                    <a:pt x="6438" y="13429"/>
                  </a:cubicBezTo>
                  <a:lnTo>
                    <a:pt x="7015" y="12137"/>
                  </a:lnTo>
                  <a:close/>
                  <a:moveTo>
                    <a:pt x="7338" y="12922"/>
                  </a:moveTo>
                  <a:lnTo>
                    <a:pt x="7338" y="12922"/>
                  </a:lnTo>
                  <a:cubicBezTo>
                    <a:pt x="7107" y="12414"/>
                    <a:pt x="7107" y="12414"/>
                    <a:pt x="7107" y="12414"/>
                  </a:cubicBezTo>
                  <a:cubicBezTo>
                    <a:pt x="6877" y="12922"/>
                    <a:pt x="6877" y="12922"/>
                    <a:pt x="6877" y="12922"/>
                  </a:cubicBezTo>
                  <a:lnTo>
                    <a:pt x="7338" y="12922"/>
                  </a:lnTo>
                  <a:close/>
                  <a:moveTo>
                    <a:pt x="8238" y="12160"/>
                  </a:moveTo>
                  <a:lnTo>
                    <a:pt x="8238" y="12160"/>
                  </a:lnTo>
                  <a:cubicBezTo>
                    <a:pt x="8469" y="12160"/>
                    <a:pt x="8469" y="12160"/>
                    <a:pt x="8469" y="12160"/>
                  </a:cubicBezTo>
                  <a:cubicBezTo>
                    <a:pt x="8469" y="13244"/>
                    <a:pt x="8469" y="13244"/>
                    <a:pt x="8469" y="13244"/>
                  </a:cubicBezTo>
                  <a:cubicBezTo>
                    <a:pt x="9138" y="13244"/>
                    <a:pt x="9138" y="13244"/>
                    <a:pt x="9138" y="13244"/>
                  </a:cubicBezTo>
                  <a:cubicBezTo>
                    <a:pt x="9138" y="13429"/>
                    <a:pt x="9138" y="13429"/>
                    <a:pt x="9138" y="13429"/>
                  </a:cubicBezTo>
                  <a:cubicBezTo>
                    <a:pt x="8238" y="13429"/>
                    <a:pt x="8238" y="13429"/>
                    <a:pt x="8238" y="13429"/>
                  </a:cubicBezTo>
                  <a:lnTo>
                    <a:pt x="8238" y="12160"/>
                  </a:lnTo>
                  <a:close/>
                  <a:moveTo>
                    <a:pt x="9784" y="12945"/>
                  </a:moveTo>
                  <a:lnTo>
                    <a:pt x="9784" y="12945"/>
                  </a:lnTo>
                  <a:cubicBezTo>
                    <a:pt x="9277" y="12160"/>
                    <a:pt x="9277" y="12160"/>
                    <a:pt x="9277" y="12160"/>
                  </a:cubicBezTo>
                  <a:cubicBezTo>
                    <a:pt x="9554" y="12160"/>
                    <a:pt x="9554" y="12160"/>
                    <a:pt x="9554" y="12160"/>
                  </a:cubicBezTo>
                  <a:cubicBezTo>
                    <a:pt x="9899" y="12713"/>
                    <a:pt x="9899" y="12713"/>
                    <a:pt x="9899" y="12713"/>
                  </a:cubicBezTo>
                  <a:cubicBezTo>
                    <a:pt x="10268" y="12160"/>
                    <a:pt x="10268" y="12160"/>
                    <a:pt x="10268" y="12160"/>
                  </a:cubicBezTo>
                  <a:cubicBezTo>
                    <a:pt x="10522" y="12160"/>
                    <a:pt x="10522" y="12160"/>
                    <a:pt x="10522" y="12160"/>
                  </a:cubicBezTo>
                  <a:cubicBezTo>
                    <a:pt x="10015" y="12922"/>
                    <a:pt x="10015" y="12922"/>
                    <a:pt x="10015" y="12922"/>
                  </a:cubicBezTo>
                  <a:cubicBezTo>
                    <a:pt x="10015" y="13429"/>
                    <a:pt x="10015" y="13429"/>
                    <a:pt x="10015" y="13429"/>
                  </a:cubicBezTo>
                  <a:cubicBezTo>
                    <a:pt x="9784" y="13429"/>
                    <a:pt x="9784" y="13429"/>
                    <a:pt x="9784" y="13429"/>
                  </a:cubicBezTo>
                  <a:lnTo>
                    <a:pt x="9784" y="12945"/>
                  </a:lnTo>
                  <a:close/>
                  <a:moveTo>
                    <a:pt x="11260" y="12368"/>
                  </a:moveTo>
                  <a:lnTo>
                    <a:pt x="11260" y="12368"/>
                  </a:lnTo>
                  <a:cubicBezTo>
                    <a:pt x="10869" y="12368"/>
                    <a:pt x="10869" y="12368"/>
                    <a:pt x="10869" y="12368"/>
                  </a:cubicBezTo>
                  <a:cubicBezTo>
                    <a:pt x="10869" y="12160"/>
                    <a:pt x="10869" y="12160"/>
                    <a:pt x="10869" y="12160"/>
                  </a:cubicBezTo>
                  <a:cubicBezTo>
                    <a:pt x="11906" y="12160"/>
                    <a:pt x="11906" y="12160"/>
                    <a:pt x="11906" y="12160"/>
                  </a:cubicBezTo>
                  <a:cubicBezTo>
                    <a:pt x="11906" y="12368"/>
                    <a:pt x="11906" y="12368"/>
                    <a:pt x="11906" y="12368"/>
                  </a:cubicBezTo>
                  <a:cubicBezTo>
                    <a:pt x="11491" y="12368"/>
                    <a:pt x="11491" y="12368"/>
                    <a:pt x="11491" y="12368"/>
                  </a:cubicBezTo>
                  <a:cubicBezTo>
                    <a:pt x="11491" y="13429"/>
                    <a:pt x="11491" y="13429"/>
                    <a:pt x="11491" y="13429"/>
                  </a:cubicBezTo>
                  <a:cubicBezTo>
                    <a:pt x="11260" y="13429"/>
                    <a:pt x="11260" y="13429"/>
                    <a:pt x="11260" y="13429"/>
                  </a:cubicBezTo>
                  <a:lnTo>
                    <a:pt x="11260" y="12368"/>
                  </a:lnTo>
                  <a:close/>
                  <a:moveTo>
                    <a:pt x="12367" y="12160"/>
                  </a:moveTo>
                  <a:lnTo>
                    <a:pt x="12367" y="12160"/>
                  </a:lnTo>
                  <a:cubicBezTo>
                    <a:pt x="12598" y="12160"/>
                    <a:pt x="12598" y="12160"/>
                    <a:pt x="12598" y="12160"/>
                  </a:cubicBezTo>
                  <a:cubicBezTo>
                    <a:pt x="12598" y="13429"/>
                    <a:pt x="12598" y="13429"/>
                    <a:pt x="12598" y="13429"/>
                  </a:cubicBezTo>
                  <a:cubicBezTo>
                    <a:pt x="12367" y="13429"/>
                    <a:pt x="12367" y="13429"/>
                    <a:pt x="12367" y="13429"/>
                  </a:cubicBezTo>
                  <a:lnTo>
                    <a:pt x="12367" y="12160"/>
                  </a:lnTo>
                  <a:close/>
                  <a:moveTo>
                    <a:pt x="13129" y="12806"/>
                  </a:moveTo>
                  <a:lnTo>
                    <a:pt x="13129" y="12806"/>
                  </a:lnTo>
                  <a:lnTo>
                    <a:pt x="13129" y="12806"/>
                  </a:lnTo>
                  <a:cubicBezTo>
                    <a:pt x="13129" y="12437"/>
                    <a:pt x="13406" y="12137"/>
                    <a:pt x="13798" y="12137"/>
                  </a:cubicBezTo>
                  <a:cubicBezTo>
                    <a:pt x="14029" y="12137"/>
                    <a:pt x="14168" y="12206"/>
                    <a:pt x="14283" y="12344"/>
                  </a:cubicBezTo>
                  <a:cubicBezTo>
                    <a:pt x="14144" y="12506"/>
                    <a:pt x="14144" y="12506"/>
                    <a:pt x="14144" y="12506"/>
                  </a:cubicBezTo>
                  <a:cubicBezTo>
                    <a:pt x="14052" y="12414"/>
                    <a:pt x="13936" y="12344"/>
                    <a:pt x="13775" y="12344"/>
                  </a:cubicBezTo>
                  <a:cubicBezTo>
                    <a:pt x="13544" y="12344"/>
                    <a:pt x="13360" y="12552"/>
                    <a:pt x="13360" y="12783"/>
                  </a:cubicBezTo>
                  <a:cubicBezTo>
                    <a:pt x="13360" y="12806"/>
                    <a:pt x="13360" y="12806"/>
                    <a:pt x="13360" y="12806"/>
                  </a:cubicBezTo>
                  <a:cubicBezTo>
                    <a:pt x="13360" y="13060"/>
                    <a:pt x="13544" y="13244"/>
                    <a:pt x="13775" y="13244"/>
                  </a:cubicBezTo>
                  <a:cubicBezTo>
                    <a:pt x="13936" y="13244"/>
                    <a:pt x="14052" y="13199"/>
                    <a:pt x="14144" y="13083"/>
                  </a:cubicBezTo>
                  <a:cubicBezTo>
                    <a:pt x="14306" y="13244"/>
                    <a:pt x="14306" y="13244"/>
                    <a:pt x="14306" y="13244"/>
                  </a:cubicBezTo>
                  <a:cubicBezTo>
                    <a:pt x="14168" y="13383"/>
                    <a:pt x="14029" y="13452"/>
                    <a:pt x="13775" y="13452"/>
                  </a:cubicBezTo>
                  <a:cubicBezTo>
                    <a:pt x="13406" y="13452"/>
                    <a:pt x="13129" y="13175"/>
                    <a:pt x="13129" y="12806"/>
                  </a:cubicBezTo>
                  <a:close/>
                  <a:moveTo>
                    <a:pt x="14721" y="13244"/>
                  </a:moveTo>
                  <a:lnTo>
                    <a:pt x="14721" y="13244"/>
                  </a:lnTo>
                  <a:cubicBezTo>
                    <a:pt x="14859" y="13083"/>
                    <a:pt x="14859" y="13083"/>
                    <a:pt x="14859" y="13083"/>
                  </a:cubicBezTo>
                  <a:cubicBezTo>
                    <a:pt x="14975" y="13199"/>
                    <a:pt x="15091" y="13267"/>
                    <a:pt x="15252" y="13267"/>
                  </a:cubicBezTo>
                  <a:cubicBezTo>
                    <a:pt x="15390" y="13267"/>
                    <a:pt x="15483" y="13199"/>
                    <a:pt x="15483" y="13106"/>
                  </a:cubicBezTo>
                  <a:cubicBezTo>
                    <a:pt x="15483" y="13083"/>
                    <a:pt x="15483" y="13083"/>
                    <a:pt x="15483" y="13083"/>
                  </a:cubicBezTo>
                  <a:cubicBezTo>
                    <a:pt x="15483" y="12990"/>
                    <a:pt x="15436" y="12945"/>
                    <a:pt x="15206" y="12898"/>
                  </a:cubicBezTo>
                  <a:cubicBezTo>
                    <a:pt x="14929" y="12829"/>
                    <a:pt x="14767" y="12760"/>
                    <a:pt x="14767" y="12506"/>
                  </a:cubicBezTo>
                  <a:lnTo>
                    <a:pt x="14767" y="12506"/>
                  </a:lnTo>
                  <a:cubicBezTo>
                    <a:pt x="14767" y="12298"/>
                    <a:pt x="14952" y="12137"/>
                    <a:pt x="15206" y="12137"/>
                  </a:cubicBezTo>
                  <a:cubicBezTo>
                    <a:pt x="15390" y="12137"/>
                    <a:pt x="15552" y="12183"/>
                    <a:pt x="15667" y="12298"/>
                  </a:cubicBezTo>
                  <a:cubicBezTo>
                    <a:pt x="15552" y="12460"/>
                    <a:pt x="15552" y="12460"/>
                    <a:pt x="15552" y="12460"/>
                  </a:cubicBezTo>
                  <a:cubicBezTo>
                    <a:pt x="15436" y="12391"/>
                    <a:pt x="15321" y="12344"/>
                    <a:pt x="15206" y="12344"/>
                  </a:cubicBezTo>
                  <a:cubicBezTo>
                    <a:pt x="15067" y="12344"/>
                    <a:pt x="14998" y="12414"/>
                    <a:pt x="14998" y="12483"/>
                  </a:cubicBezTo>
                  <a:lnTo>
                    <a:pt x="14998" y="12483"/>
                  </a:lnTo>
                  <a:cubicBezTo>
                    <a:pt x="14998" y="12598"/>
                    <a:pt x="15044" y="12645"/>
                    <a:pt x="15298" y="12691"/>
                  </a:cubicBezTo>
                  <a:cubicBezTo>
                    <a:pt x="15575" y="12760"/>
                    <a:pt x="15713" y="12852"/>
                    <a:pt x="15713" y="13060"/>
                  </a:cubicBezTo>
                  <a:cubicBezTo>
                    <a:pt x="15713" y="13083"/>
                    <a:pt x="15713" y="13083"/>
                    <a:pt x="15713" y="13083"/>
                  </a:cubicBezTo>
                  <a:cubicBezTo>
                    <a:pt x="15713" y="13314"/>
                    <a:pt x="15528" y="13452"/>
                    <a:pt x="15252" y="13452"/>
                  </a:cubicBezTo>
                  <a:cubicBezTo>
                    <a:pt x="15067" y="13452"/>
                    <a:pt x="14882" y="13383"/>
                    <a:pt x="14721" y="13244"/>
                  </a:cubicBezTo>
                  <a:close/>
                  <a:moveTo>
                    <a:pt x="16106" y="13199"/>
                  </a:moveTo>
                  <a:lnTo>
                    <a:pt x="16106" y="13199"/>
                  </a:lnTo>
                  <a:cubicBezTo>
                    <a:pt x="16106" y="13383"/>
                    <a:pt x="16106" y="13383"/>
                    <a:pt x="16106" y="13383"/>
                  </a:cubicBezTo>
                  <a:cubicBezTo>
                    <a:pt x="16059" y="13383"/>
                    <a:pt x="16059" y="13383"/>
                    <a:pt x="16059" y="13383"/>
                  </a:cubicBezTo>
                  <a:cubicBezTo>
                    <a:pt x="16059" y="13199"/>
                    <a:pt x="16059" y="13199"/>
                    <a:pt x="16059" y="13199"/>
                  </a:cubicBezTo>
                  <a:cubicBezTo>
                    <a:pt x="15990" y="13199"/>
                    <a:pt x="15990" y="13199"/>
                    <a:pt x="15990" y="13199"/>
                  </a:cubicBezTo>
                  <a:cubicBezTo>
                    <a:pt x="15990" y="13152"/>
                    <a:pt x="15990" y="13152"/>
                    <a:pt x="15990" y="13152"/>
                  </a:cubicBezTo>
                  <a:cubicBezTo>
                    <a:pt x="16175" y="13152"/>
                    <a:pt x="16175" y="13152"/>
                    <a:pt x="16175" y="13152"/>
                  </a:cubicBezTo>
                  <a:cubicBezTo>
                    <a:pt x="16175" y="13199"/>
                    <a:pt x="16175" y="13199"/>
                    <a:pt x="16175" y="13199"/>
                  </a:cubicBezTo>
                  <a:lnTo>
                    <a:pt x="16106" y="13199"/>
                  </a:lnTo>
                  <a:close/>
                  <a:moveTo>
                    <a:pt x="16406" y="13383"/>
                  </a:moveTo>
                  <a:lnTo>
                    <a:pt x="16406" y="13383"/>
                  </a:lnTo>
                  <a:cubicBezTo>
                    <a:pt x="16406" y="13244"/>
                    <a:pt x="16406" y="13244"/>
                    <a:pt x="16406" y="13244"/>
                  </a:cubicBezTo>
                  <a:cubicBezTo>
                    <a:pt x="16336" y="13337"/>
                    <a:pt x="16336" y="13337"/>
                    <a:pt x="16336" y="13337"/>
                  </a:cubicBezTo>
                  <a:lnTo>
                    <a:pt x="16336" y="13337"/>
                  </a:lnTo>
                  <a:cubicBezTo>
                    <a:pt x="16267" y="13244"/>
                    <a:pt x="16267" y="13244"/>
                    <a:pt x="16267" y="13244"/>
                  </a:cubicBezTo>
                  <a:cubicBezTo>
                    <a:pt x="16267" y="13383"/>
                    <a:pt x="16267" y="13383"/>
                    <a:pt x="16267" y="13383"/>
                  </a:cubicBezTo>
                  <a:cubicBezTo>
                    <a:pt x="16221" y="13383"/>
                    <a:pt x="16221" y="13383"/>
                    <a:pt x="16221" y="13383"/>
                  </a:cubicBezTo>
                  <a:cubicBezTo>
                    <a:pt x="16221" y="13152"/>
                    <a:pt x="16221" y="13152"/>
                    <a:pt x="16221" y="13152"/>
                  </a:cubicBezTo>
                  <a:cubicBezTo>
                    <a:pt x="16291" y="13152"/>
                    <a:pt x="16291" y="13152"/>
                    <a:pt x="16291" y="13152"/>
                  </a:cubicBezTo>
                  <a:cubicBezTo>
                    <a:pt x="16336" y="13244"/>
                    <a:pt x="16336" y="13244"/>
                    <a:pt x="16336" y="13244"/>
                  </a:cubicBezTo>
                  <a:cubicBezTo>
                    <a:pt x="16406" y="13152"/>
                    <a:pt x="16406" y="13152"/>
                    <a:pt x="16406" y="13152"/>
                  </a:cubicBezTo>
                  <a:cubicBezTo>
                    <a:pt x="16451" y="13152"/>
                    <a:pt x="16451" y="13152"/>
                    <a:pt x="16451" y="13152"/>
                  </a:cubicBezTo>
                  <a:cubicBezTo>
                    <a:pt x="16451" y="13383"/>
                    <a:pt x="16451" y="13383"/>
                    <a:pt x="16451" y="13383"/>
                  </a:cubicBezTo>
                  <a:lnTo>
                    <a:pt x="16406" y="1338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5"/>
            <p:cNvSpPr>
              <a:spLocks noChangeArrowheads="1"/>
            </p:cNvSpPr>
            <p:nvPr/>
          </p:nvSpPr>
          <p:spPr bwMode="auto">
            <a:xfrm>
              <a:off x="8043863" y="631825"/>
              <a:ext cx="1338262" cy="1330325"/>
            </a:xfrm>
            <a:custGeom>
              <a:avLst/>
              <a:gdLst>
                <a:gd name="T0" fmla="*/ 1869 w 3716"/>
                <a:gd name="T1" fmla="*/ 0 h 3694"/>
                <a:gd name="T2" fmla="*/ 1869 w 3716"/>
                <a:gd name="T3" fmla="*/ 0 h 3694"/>
                <a:gd name="T4" fmla="*/ 0 w 3716"/>
                <a:gd name="T5" fmla="*/ 1847 h 3694"/>
                <a:gd name="T6" fmla="*/ 1869 w 3716"/>
                <a:gd name="T7" fmla="*/ 3693 h 3694"/>
                <a:gd name="T8" fmla="*/ 3715 w 3716"/>
                <a:gd name="T9" fmla="*/ 1847 h 3694"/>
                <a:gd name="T10" fmla="*/ 1869 w 3716"/>
                <a:gd name="T11" fmla="*/ 0 h 3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16" h="3694">
                  <a:moveTo>
                    <a:pt x="1869" y="0"/>
                  </a:moveTo>
                  <a:lnTo>
                    <a:pt x="1869" y="0"/>
                  </a:lnTo>
                  <a:cubicBezTo>
                    <a:pt x="831" y="0"/>
                    <a:pt x="0" y="831"/>
                    <a:pt x="0" y="1847"/>
                  </a:cubicBezTo>
                  <a:cubicBezTo>
                    <a:pt x="0" y="2862"/>
                    <a:pt x="831" y="3693"/>
                    <a:pt x="1869" y="3693"/>
                  </a:cubicBezTo>
                  <a:cubicBezTo>
                    <a:pt x="2885" y="3693"/>
                    <a:pt x="3715" y="2862"/>
                    <a:pt x="3715" y="1847"/>
                  </a:cubicBezTo>
                  <a:cubicBezTo>
                    <a:pt x="3715" y="831"/>
                    <a:pt x="2885" y="0"/>
                    <a:pt x="186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30903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do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roup 341"/>
          <p:cNvGrpSpPr/>
          <p:nvPr userDrawn="1"/>
        </p:nvGrpSpPr>
        <p:grpSpPr>
          <a:xfrm>
            <a:off x="244475" y="416663"/>
            <a:ext cx="8655050" cy="4310175"/>
            <a:chOff x="244475" y="413658"/>
            <a:chExt cx="8655050" cy="4310175"/>
          </a:xfrm>
        </p:grpSpPr>
        <p:grpSp>
          <p:nvGrpSpPr>
            <p:cNvPr id="317" name="Group 316"/>
            <p:cNvGrpSpPr/>
            <p:nvPr userDrawn="1"/>
          </p:nvGrpSpPr>
          <p:grpSpPr>
            <a:xfrm>
              <a:off x="244475" y="413658"/>
              <a:ext cx="8655050" cy="88900"/>
              <a:chOff x="244475" y="413658"/>
              <a:chExt cx="8655050" cy="88900"/>
            </a:xfrm>
          </p:grpSpPr>
          <p:sp>
            <p:nvSpPr>
              <p:cNvPr id="9" name="Oval 93"/>
              <p:cNvSpPr>
                <a:spLocks noChangeArrowheads="1"/>
              </p:cNvSpPr>
              <p:nvPr/>
            </p:nvSpPr>
            <p:spPr bwMode="auto">
              <a:xfrm>
                <a:off x="244475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Oval 94"/>
              <p:cNvSpPr>
                <a:spLocks noChangeArrowheads="1"/>
              </p:cNvSpPr>
              <p:nvPr/>
            </p:nvSpPr>
            <p:spPr bwMode="auto">
              <a:xfrm>
                <a:off x="633413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Oval 95"/>
              <p:cNvSpPr>
                <a:spLocks noChangeArrowheads="1"/>
              </p:cNvSpPr>
              <p:nvPr/>
            </p:nvSpPr>
            <p:spPr bwMode="auto">
              <a:xfrm>
                <a:off x="1023938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Oval 96"/>
              <p:cNvSpPr>
                <a:spLocks noChangeArrowheads="1"/>
              </p:cNvSpPr>
              <p:nvPr/>
            </p:nvSpPr>
            <p:spPr bwMode="auto">
              <a:xfrm>
                <a:off x="1412875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Oval 97"/>
              <p:cNvSpPr>
                <a:spLocks noChangeArrowheads="1"/>
              </p:cNvSpPr>
              <p:nvPr/>
            </p:nvSpPr>
            <p:spPr bwMode="auto">
              <a:xfrm>
                <a:off x="1801813" y="413658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Oval 98"/>
              <p:cNvSpPr>
                <a:spLocks noChangeArrowheads="1"/>
              </p:cNvSpPr>
              <p:nvPr/>
            </p:nvSpPr>
            <p:spPr bwMode="auto">
              <a:xfrm>
                <a:off x="2192338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Oval 99"/>
              <p:cNvSpPr>
                <a:spLocks noChangeArrowheads="1"/>
              </p:cNvSpPr>
              <p:nvPr/>
            </p:nvSpPr>
            <p:spPr bwMode="auto">
              <a:xfrm>
                <a:off x="2581275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Oval 100"/>
              <p:cNvSpPr>
                <a:spLocks noChangeArrowheads="1"/>
              </p:cNvSpPr>
              <p:nvPr/>
            </p:nvSpPr>
            <p:spPr bwMode="auto">
              <a:xfrm>
                <a:off x="2970213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Oval 101"/>
              <p:cNvSpPr>
                <a:spLocks noChangeArrowheads="1"/>
              </p:cNvSpPr>
              <p:nvPr/>
            </p:nvSpPr>
            <p:spPr bwMode="auto">
              <a:xfrm>
                <a:off x="3359150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Oval 102"/>
              <p:cNvSpPr>
                <a:spLocks noChangeArrowheads="1"/>
              </p:cNvSpPr>
              <p:nvPr/>
            </p:nvSpPr>
            <p:spPr bwMode="auto">
              <a:xfrm>
                <a:off x="3748088" y="413658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Oval 103"/>
              <p:cNvSpPr>
                <a:spLocks noChangeArrowheads="1"/>
              </p:cNvSpPr>
              <p:nvPr/>
            </p:nvSpPr>
            <p:spPr bwMode="auto">
              <a:xfrm>
                <a:off x="4138613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Oval 104"/>
              <p:cNvSpPr>
                <a:spLocks noChangeArrowheads="1"/>
              </p:cNvSpPr>
              <p:nvPr/>
            </p:nvSpPr>
            <p:spPr bwMode="auto">
              <a:xfrm>
                <a:off x="4527550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Oval 105"/>
              <p:cNvSpPr>
                <a:spLocks noChangeArrowheads="1"/>
              </p:cNvSpPr>
              <p:nvPr/>
            </p:nvSpPr>
            <p:spPr bwMode="auto">
              <a:xfrm>
                <a:off x="4918075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Oval 106"/>
              <p:cNvSpPr>
                <a:spLocks noChangeArrowheads="1"/>
              </p:cNvSpPr>
              <p:nvPr/>
            </p:nvSpPr>
            <p:spPr bwMode="auto">
              <a:xfrm>
                <a:off x="5307013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Oval 107"/>
              <p:cNvSpPr>
                <a:spLocks noChangeArrowheads="1"/>
              </p:cNvSpPr>
              <p:nvPr/>
            </p:nvSpPr>
            <p:spPr bwMode="auto">
              <a:xfrm>
                <a:off x="5695950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Oval 108"/>
              <p:cNvSpPr>
                <a:spLocks noChangeArrowheads="1"/>
              </p:cNvSpPr>
              <p:nvPr/>
            </p:nvSpPr>
            <p:spPr bwMode="auto">
              <a:xfrm>
                <a:off x="6084888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Oval 109"/>
              <p:cNvSpPr>
                <a:spLocks noChangeArrowheads="1"/>
              </p:cNvSpPr>
              <p:nvPr/>
            </p:nvSpPr>
            <p:spPr bwMode="auto">
              <a:xfrm>
                <a:off x="6473825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Oval 110"/>
              <p:cNvSpPr>
                <a:spLocks noChangeArrowheads="1"/>
              </p:cNvSpPr>
              <p:nvPr/>
            </p:nvSpPr>
            <p:spPr bwMode="auto">
              <a:xfrm>
                <a:off x="6862763" y="413658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Oval 111"/>
              <p:cNvSpPr>
                <a:spLocks noChangeArrowheads="1"/>
              </p:cNvSpPr>
              <p:nvPr/>
            </p:nvSpPr>
            <p:spPr bwMode="auto">
              <a:xfrm>
                <a:off x="7253288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Oval 112"/>
              <p:cNvSpPr>
                <a:spLocks noChangeArrowheads="1"/>
              </p:cNvSpPr>
              <p:nvPr/>
            </p:nvSpPr>
            <p:spPr bwMode="auto">
              <a:xfrm>
                <a:off x="7642225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Oval 113"/>
              <p:cNvSpPr>
                <a:spLocks noChangeArrowheads="1"/>
              </p:cNvSpPr>
              <p:nvPr/>
            </p:nvSpPr>
            <p:spPr bwMode="auto">
              <a:xfrm>
                <a:off x="8032750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Oval 114"/>
              <p:cNvSpPr>
                <a:spLocks noChangeArrowheads="1"/>
              </p:cNvSpPr>
              <p:nvPr/>
            </p:nvSpPr>
            <p:spPr bwMode="auto">
              <a:xfrm>
                <a:off x="8421688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Oval 115"/>
              <p:cNvSpPr>
                <a:spLocks noChangeArrowheads="1"/>
              </p:cNvSpPr>
              <p:nvPr/>
            </p:nvSpPr>
            <p:spPr bwMode="auto">
              <a:xfrm>
                <a:off x="8810625" y="413658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6" name="Group 315"/>
            <p:cNvGrpSpPr/>
            <p:nvPr userDrawn="1"/>
          </p:nvGrpSpPr>
          <p:grpSpPr>
            <a:xfrm>
              <a:off x="244475" y="798565"/>
              <a:ext cx="8655050" cy="88900"/>
              <a:chOff x="244475" y="799421"/>
              <a:chExt cx="8655050" cy="88900"/>
            </a:xfrm>
          </p:grpSpPr>
          <p:sp>
            <p:nvSpPr>
              <p:cNvPr id="32" name="Oval 122"/>
              <p:cNvSpPr>
                <a:spLocks noChangeArrowheads="1"/>
              </p:cNvSpPr>
              <p:nvPr/>
            </p:nvSpPr>
            <p:spPr bwMode="auto">
              <a:xfrm>
                <a:off x="244475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Oval 123"/>
              <p:cNvSpPr>
                <a:spLocks noChangeArrowheads="1"/>
              </p:cNvSpPr>
              <p:nvPr/>
            </p:nvSpPr>
            <p:spPr bwMode="auto">
              <a:xfrm>
                <a:off x="633413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Oval 124"/>
              <p:cNvSpPr>
                <a:spLocks noChangeArrowheads="1"/>
              </p:cNvSpPr>
              <p:nvPr/>
            </p:nvSpPr>
            <p:spPr bwMode="auto">
              <a:xfrm>
                <a:off x="1023938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Oval 125"/>
              <p:cNvSpPr>
                <a:spLocks noChangeArrowheads="1"/>
              </p:cNvSpPr>
              <p:nvPr/>
            </p:nvSpPr>
            <p:spPr bwMode="auto">
              <a:xfrm>
                <a:off x="1412875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Oval 126"/>
              <p:cNvSpPr>
                <a:spLocks noChangeArrowheads="1"/>
              </p:cNvSpPr>
              <p:nvPr/>
            </p:nvSpPr>
            <p:spPr bwMode="auto">
              <a:xfrm>
                <a:off x="1801813" y="799421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Oval 127"/>
              <p:cNvSpPr>
                <a:spLocks noChangeArrowheads="1"/>
              </p:cNvSpPr>
              <p:nvPr/>
            </p:nvSpPr>
            <p:spPr bwMode="auto">
              <a:xfrm>
                <a:off x="2192338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Oval 128"/>
              <p:cNvSpPr>
                <a:spLocks noChangeArrowheads="1"/>
              </p:cNvSpPr>
              <p:nvPr/>
            </p:nvSpPr>
            <p:spPr bwMode="auto">
              <a:xfrm>
                <a:off x="2581275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Oval 129"/>
              <p:cNvSpPr>
                <a:spLocks noChangeArrowheads="1"/>
              </p:cNvSpPr>
              <p:nvPr/>
            </p:nvSpPr>
            <p:spPr bwMode="auto">
              <a:xfrm>
                <a:off x="2970213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Oval 130"/>
              <p:cNvSpPr>
                <a:spLocks noChangeArrowheads="1"/>
              </p:cNvSpPr>
              <p:nvPr/>
            </p:nvSpPr>
            <p:spPr bwMode="auto">
              <a:xfrm>
                <a:off x="3359150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Oval 131"/>
              <p:cNvSpPr>
                <a:spLocks noChangeArrowheads="1"/>
              </p:cNvSpPr>
              <p:nvPr/>
            </p:nvSpPr>
            <p:spPr bwMode="auto">
              <a:xfrm>
                <a:off x="3748088" y="799421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Oval 132"/>
              <p:cNvSpPr>
                <a:spLocks noChangeArrowheads="1"/>
              </p:cNvSpPr>
              <p:nvPr/>
            </p:nvSpPr>
            <p:spPr bwMode="auto">
              <a:xfrm>
                <a:off x="4138613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Oval 133"/>
              <p:cNvSpPr>
                <a:spLocks noChangeArrowheads="1"/>
              </p:cNvSpPr>
              <p:nvPr/>
            </p:nvSpPr>
            <p:spPr bwMode="auto">
              <a:xfrm>
                <a:off x="4527550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Oval 134"/>
              <p:cNvSpPr>
                <a:spLocks noChangeArrowheads="1"/>
              </p:cNvSpPr>
              <p:nvPr/>
            </p:nvSpPr>
            <p:spPr bwMode="auto">
              <a:xfrm>
                <a:off x="4918075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Oval 135"/>
              <p:cNvSpPr>
                <a:spLocks noChangeArrowheads="1"/>
              </p:cNvSpPr>
              <p:nvPr/>
            </p:nvSpPr>
            <p:spPr bwMode="auto">
              <a:xfrm>
                <a:off x="5307013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Oval 136"/>
              <p:cNvSpPr>
                <a:spLocks noChangeArrowheads="1"/>
              </p:cNvSpPr>
              <p:nvPr/>
            </p:nvSpPr>
            <p:spPr bwMode="auto">
              <a:xfrm>
                <a:off x="5695950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Oval 137"/>
              <p:cNvSpPr>
                <a:spLocks noChangeArrowheads="1"/>
              </p:cNvSpPr>
              <p:nvPr/>
            </p:nvSpPr>
            <p:spPr bwMode="auto">
              <a:xfrm>
                <a:off x="6084888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Oval 138"/>
              <p:cNvSpPr>
                <a:spLocks noChangeArrowheads="1"/>
              </p:cNvSpPr>
              <p:nvPr/>
            </p:nvSpPr>
            <p:spPr bwMode="auto">
              <a:xfrm>
                <a:off x="6473825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Oval 139"/>
              <p:cNvSpPr>
                <a:spLocks noChangeArrowheads="1"/>
              </p:cNvSpPr>
              <p:nvPr/>
            </p:nvSpPr>
            <p:spPr bwMode="auto">
              <a:xfrm>
                <a:off x="6862763" y="799421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Oval 140"/>
              <p:cNvSpPr>
                <a:spLocks noChangeArrowheads="1"/>
              </p:cNvSpPr>
              <p:nvPr/>
            </p:nvSpPr>
            <p:spPr bwMode="auto">
              <a:xfrm>
                <a:off x="7253288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Oval 141"/>
              <p:cNvSpPr>
                <a:spLocks noChangeArrowheads="1"/>
              </p:cNvSpPr>
              <p:nvPr/>
            </p:nvSpPr>
            <p:spPr bwMode="auto">
              <a:xfrm>
                <a:off x="7642225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Oval 142"/>
              <p:cNvSpPr>
                <a:spLocks noChangeArrowheads="1"/>
              </p:cNvSpPr>
              <p:nvPr/>
            </p:nvSpPr>
            <p:spPr bwMode="auto">
              <a:xfrm>
                <a:off x="8032750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Oval 143"/>
              <p:cNvSpPr>
                <a:spLocks noChangeArrowheads="1"/>
              </p:cNvSpPr>
              <p:nvPr/>
            </p:nvSpPr>
            <p:spPr bwMode="auto">
              <a:xfrm>
                <a:off x="8421688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Oval 144"/>
              <p:cNvSpPr>
                <a:spLocks noChangeArrowheads="1"/>
              </p:cNvSpPr>
              <p:nvPr/>
            </p:nvSpPr>
            <p:spPr bwMode="auto">
              <a:xfrm>
                <a:off x="8810625" y="799421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5" name="Group 314"/>
            <p:cNvGrpSpPr/>
            <p:nvPr userDrawn="1"/>
          </p:nvGrpSpPr>
          <p:grpSpPr>
            <a:xfrm>
              <a:off x="244475" y="1183472"/>
              <a:ext cx="8655050" cy="87313"/>
              <a:chOff x="244475" y="1188358"/>
              <a:chExt cx="8655050" cy="87313"/>
            </a:xfrm>
          </p:grpSpPr>
          <p:sp>
            <p:nvSpPr>
              <p:cNvPr id="55" name="Oval 151"/>
              <p:cNvSpPr>
                <a:spLocks noChangeArrowheads="1"/>
              </p:cNvSpPr>
              <p:nvPr/>
            </p:nvSpPr>
            <p:spPr bwMode="auto">
              <a:xfrm>
                <a:off x="244475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Oval 152"/>
              <p:cNvSpPr>
                <a:spLocks noChangeArrowheads="1"/>
              </p:cNvSpPr>
              <p:nvPr/>
            </p:nvSpPr>
            <p:spPr bwMode="auto">
              <a:xfrm>
                <a:off x="633413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Oval 153"/>
              <p:cNvSpPr>
                <a:spLocks noChangeArrowheads="1"/>
              </p:cNvSpPr>
              <p:nvPr/>
            </p:nvSpPr>
            <p:spPr bwMode="auto">
              <a:xfrm>
                <a:off x="1023938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Oval 154"/>
              <p:cNvSpPr>
                <a:spLocks noChangeArrowheads="1"/>
              </p:cNvSpPr>
              <p:nvPr/>
            </p:nvSpPr>
            <p:spPr bwMode="auto">
              <a:xfrm>
                <a:off x="1412875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Oval 155"/>
              <p:cNvSpPr>
                <a:spLocks noChangeArrowheads="1"/>
              </p:cNvSpPr>
              <p:nvPr/>
            </p:nvSpPr>
            <p:spPr bwMode="auto">
              <a:xfrm>
                <a:off x="1801813" y="1188358"/>
                <a:ext cx="88900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Oval 156"/>
              <p:cNvSpPr>
                <a:spLocks noChangeArrowheads="1"/>
              </p:cNvSpPr>
              <p:nvPr/>
            </p:nvSpPr>
            <p:spPr bwMode="auto">
              <a:xfrm>
                <a:off x="2192338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Oval 157"/>
              <p:cNvSpPr>
                <a:spLocks noChangeArrowheads="1"/>
              </p:cNvSpPr>
              <p:nvPr/>
            </p:nvSpPr>
            <p:spPr bwMode="auto">
              <a:xfrm>
                <a:off x="2581275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Oval 158"/>
              <p:cNvSpPr>
                <a:spLocks noChangeArrowheads="1"/>
              </p:cNvSpPr>
              <p:nvPr/>
            </p:nvSpPr>
            <p:spPr bwMode="auto">
              <a:xfrm>
                <a:off x="2970213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Oval 159"/>
              <p:cNvSpPr>
                <a:spLocks noChangeArrowheads="1"/>
              </p:cNvSpPr>
              <p:nvPr/>
            </p:nvSpPr>
            <p:spPr bwMode="auto">
              <a:xfrm>
                <a:off x="3359150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Oval 160"/>
              <p:cNvSpPr>
                <a:spLocks noChangeArrowheads="1"/>
              </p:cNvSpPr>
              <p:nvPr/>
            </p:nvSpPr>
            <p:spPr bwMode="auto">
              <a:xfrm>
                <a:off x="3748088" y="1188358"/>
                <a:ext cx="88900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Oval 161"/>
              <p:cNvSpPr>
                <a:spLocks noChangeArrowheads="1"/>
              </p:cNvSpPr>
              <p:nvPr/>
            </p:nvSpPr>
            <p:spPr bwMode="auto">
              <a:xfrm>
                <a:off x="4138613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Oval 162"/>
              <p:cNvSpPr>
                <a:spLocks noChangeArrowheads="1"/>
              </p:cNvSpPr>
              <p:nvPr/>
            </p:nvSpPr>
            <p:spPr bwMode="auto">
              <a:xfrm>
                <a:off x="4527550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Oval 163"/>
              <p:cNvSpPr>
                <a:spLocks noChangeArrowheads="1"/>
              </p:cNvSpPr>
              <p:nvPr/>
            </p:nvSpPr>
            <p:spPr bwMode="auto">
              <a:xfrm>
                <a:off x="4918075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Oval 164"/>
              <p:cNvSpPr>
                <a:spLocks noChangeArrowheads="1"/>
              </p:cNvSpPr>
              <p:nvPr/>
            </p:nvSpPr>
            <p:spPr bwMode="auto">
              <a:xfrm>
                <a:off x="5307013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Oval 165"/>
              <p:cNvSpPr>
                <a:spLocks noChangeArrowheads="1"/>
              </p:cNvSpPr>
              <p:nvPr/>
            </p:nvSpPr>
            <p:spPr bwMode="auto">
              <a:xfrm>
                <a:off x="5695950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Oval 166"/>
              <p:cNvSpPr>
                <a:spLocks noChangeArrowheads="1"/>
              </p:cNvSpPr>
              <p:nvPr/>
            </p:nvSpPr>
            <p:spPr bwMode="auto">
              <a:xfrm>
                <a:off x="6084888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Oval 167"/>
              <p:cNvSpPr>
                <a:spLocks noChangeArrowheads="1"/>
              </p:cNvSpPr>
              <p:nvPr/>
            </p:nvSpPr>
            <p:spPr bwMode="auto">
              <a:xfrm>
                <a:off x="6473825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Oval 168"/>
              <p:cNvSpPr>
                <a:spLocks noChangeArrowheads="1"/>
              </p:cNvSpPr>
              <p:nvPr/>
            </p:nvSpPr>
            <p:spPr bwMode="auto">
              <a:xfrm>
                <a:off x="6862763" y="1188358"/>
                <a:ext cx="88900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Oval 169"/>
              <p:cNvSpPr>
                <a:spLocks noChangeArrowheads="1"/>
              </p:cNvSpPr>
              <p:nvPr/>
            </p:nvSpPr>
            <p:spPr bwMode="auto">
              <a:xfrm>
                <a:off x="7253288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Oval 170"/>
              <p:cNvSpPr>
                <a:spLocks noChangeArrowheads="1"/>
              </p:cNvSpPr>
              <p:nvPr/>
            </p:nvSpPr>
            <p:spPr bwMode="auto">
              <a:xfrm>
                <a:off x="7642225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Oval 171"/>
              <p:cNvSpPr>
                <a:spLocks noChangeArrowheads="1"/>
              </p:cNvSpPr>
              <p:nvPr/>
            </p:nvSpPr>
            <p:spPr bwMode="auto">
              <a:xfrm>
                <a:off x="8032750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Oval 172"/>
              <p:cNvSpPr>
                <a:spLocks noChangeArrowheads="1"/>
              </p:cNvSpPr>
              <p:nvPr/>
            </p:nvSpPr>
            <p:spPr bwMode="auto">
              <a:xfrm>
                <a:off x="8421688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Oval 173"/>
              <p:cNvSpPr>
                <a:spLocks noChangeArrowheads="1"/>
              </p:cNvSpPr>
              <p:nvPr/>
            </p:nvSpPr>
            <p:spPr bwMode="auto">
              <a:xfrm>
                <a:off x="8810625" y="1188358"/>
                <a:ext cx="88900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4" name="Group 313"/>
            <p:cNvGrpSpPr/>
            <p:nvPr userDrawn="1"/>
          </p:nvGrpSpPr>
          <p:grpSpPr>
            <a:xfrm>
              <a:off x="244475" y="1566792"/>
              <a:ext cx="8655050" cy="87313"/>
              <a:chOff x="244475" y="1574121"/>
              <a:chExt cx="8655050" cy="87313"/>
            </a:xfrm>
          </p:grpSpPr>
          <p:sp>
            <p:nvSpPr>
              <p:cNvPr id="78" name="Oval 180"/>
              <p:cNvSpPr>
                <a:spLocks noChangeArrowheads="1"/>
              </p:cNvSpPr>
              <p:nvPr/>
            </p:nvSpPr>
            <p:spPr bwMode="auto">
              <a:xfrm>
                <a:off x="244475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Oval 181"/>
              <p:cNvSpPr>
                <a:spLocks noChangeArrowheads="1"/>
              </p:cNvSpPr>
              <p:nvPr/>
            </p:nvSpPr>
            <p:spPr bwMode="auto">
              <a:xfrm>
                <a:off x="633413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Oval 182"/>
              <p:cNvSpPr>
                <a:spLocks noChangeArrowheads="1"/>
              </p:cNvSpPr>
              <p:nvPr/>
            </p:nvSpPr>
            <p:spPr bwMode="auto">
              <a:xfrm>
                <a:off x="1023938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Oval 183"/>
              <p:cNvSpPr>
                <a:spLocks noChangeArrowheads="1"/>
              </p:cNvSpPr>
              <p:nvPr/>
            </p:nvSpPr>
            <p:spPr bwMode="auto">
              <a:xfrm>
                <a:off x="1412875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Oval 184"/>
              <p:cNvSpPr>
                <a:spLocks noChangeArrowheads="1"/>
              </p:cNvSpPr>
              <p:nvPr/>
            </p:nvSpPr>
            <p:spPr bwMode="auto">
              <a:xfrm>
                <a:off x="1801813" y="1574121"/>
                <a:ext cx="88900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Oval 185"/>
              <p:cNvSpPr>
                <a:spLocks noChangeArrowheads="1"/>
              </p:cNvSpPr>
              <p:nvPr/>
            </p:nvSpPr>
            <p:spPr bwMode="auto">
              <a:xfrm>
                <a:off x="2192338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Oval 186"/>
              <p:cNvSpPr>
                <a:spLocks noChangeArrowheads="1"/>
              </p:cNvSpPr>
              <p:nvPr/>
            </p:nvSpPr>
            <p:spPr bwMode="auto">
              <a:xfrm>
                <a:off x="2581275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Oval 187"/>
              <p:cNvSpPr>
                <a:spLocks noChangeArrowheads="1"/>
              </p:cNvSpPr>
              <p:nvPr/>
            </p:nvSpPr>
            <p:spPr bwMode="auto">
              <a:xfrm>
                <a:off x="2970213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Oval 188"/>
              <p:cNvSpPr>
                <a:spLocks noChangeArrowheads="1"/>
              </p:cNvSpPr>
              <p:nvPr/>
            </p:nvSpPr>
            <p:spPr bwMode="auto">
              <a:xfrm>
                <a:off x="3359150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Oval 189"/>
              <p:cNvSpPr>
                <a:spLocks noChangeArrowheads="1"/>
              </p:cNvSpPr>
              <p:nvPr/>
            </p:nvSpPr>
            <p:spPr bwMode="auto">
              <a:xfrm>
                <a:off x="3748088" y="1574121"/>
                <a:ext cx="88900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Oval 190"/>
              <p:cNvSpPr>
                <a:spLocks noChangeArrowheads="1"/>
              </p:cNvSpPr>
              <p:nvPr/>
            </p:nvSpPr>
            <p:spPr bwMode="auto">
              <a:xfrm>
                <a:off x="4138613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Oval 191"/>
              <p:cNvSpPr>
                <a:spLocks noChangeArrowheads="1"/>
              </p:cNvSpPr>
              <p:nvPr/>
            </p:nvSpPr>
            <p:spPr bwMode="auto">
              <a:xfrm>
                <a:off x="4527550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Oval 192"/>
              <p:cNvSpPr>
                <a:spLocks noChangeArrowheads="1"/>
              </p:cNvSpPr>
              <p:nvPr/>
            </p:nvSpPr>
            <p:spPr bwMode="auto">
              <a:xfrm>
                <a:off x="4918075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Oval 193"/>
              <p:cNvSpPr>
                <a:spLocks noChangeArrowheads="1"/>
              </p:cNvSpPr>
              <p:nvPr/>
            </p:nvSpPr>
            <p:spPr bwMode="auto">
              <a:xfrm>
                <a:off x="5307013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Oval 194"/>
              <p:cNvSpPr>
                <a:spLocks noChangeArrowheads="1"/>
              </p:cNvSpPr>
              <p:nvPr/>
            </p:nvSpPr>
            <p:spPr bwMode="auto">
              <a:xfrm>
                <a:off x="5695950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Oval 195"/>
              <p:cNvSpPr>
                <a:spLocks noChangeArrowheads="1"/>
              </p:cNvSpPr>
              <p:nvPr/>
            </p:nvSpPr>
            <p:spPr bwMode="auto">
              <a:xfrm>
                <a:off x="6084888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Oval 196"/>
              <p:cNvSpPr>
                <a:spLocks noChangeArrowheads="1"/>
              </p:cNvSpPr>
              <p:nvPr/>
            </p:nvSpPr>
            <p:spPr bwMode="auto">
              <a:xfrm>
                <a:off x="6473825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Oval 197"/>
              <p:cNvSpPr>
                <a:spLocks noChangeArrowheads="1"/>
              </p:cNvSpPr>
              <p:nvPr/>
            </p:nvSpPr>
            <p:spPr bwMode="auto">
              <a:xfrm>
                <a:off x="6862763" y="1574121"/>
                <a:ext cx="88900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Oval 198"/>
              <p:cNvSpPr>
                <a:spLocks noChangeArrowheads="1"/>
              </p:cNvSpPr>
              <p:nvPr/>
            </p:nvSpPr>
            <p:spPr bwMode="auto">
              <a:xfrm>
                <a:off x="7253288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Oval 199"/>
              <p:cNvSpPr>
                <a:spLocks noChangeArrowheads="1"/>
              </p:cNvSpPr>
              <p:nvPr/>
            </p:nvSpPr>
            <p:spPr bwMode="auto">
              <a:xfrm>
                <a:off x="7642225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Oval 200"/>
              <p:cNvSpPr>
                <a:spLocks noChangeArrowheads="1"/>
              </p:cNvSpPr>
              <p:nvPr/>
            </p:nvSpPr>
            <p:spPr bwMode="auto">
              <a:xfrm>
                <a:off x="8032750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Oval 201"/>
              <p:cNvSpPr>
                <a:spLocks noChangeArrowheads="1"/>
              </p:cNvSpPr>
              <p:nvPr/>
            </p:nvSpPr>
            <p:spPr bwMode="auto">
              <a:xfrm>
                <a:off x="8421688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Oval 202"/>
              <p:cNvSpPr>
                <a:spLocks noChangeArrowheads="1"/>
              </p:cNvSpPr>
              <p:nvPr/>
            </p:nvSpPr>
            <p:spPr bwMode="auto">
              <a:xfrm>
                <a:off x="8810625" y="1574121"/>
                <a:ext cx="88900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3" name="Group 312"/>
            <p:cNvGrpSpPr/>
            <p:nvPr userDrawn="1"/>
          </p:nvGrpSpPr>
          <p:grpSpPr>
            <a:xfrm>
              <a:off x="244475" y="1950112"/>
              <a:ext cx="8655050" cy="87312"/>
              <a:chOff x="244475" y="1959883"/>
              <a:chExt cx="8655050" cy="87312"/>
            </a:xfrm>
          </p:grpSpPr>
          <p:sp>
            <p:nvSpPr>
              <p:cNvPr id="101" name="Oval 210"/>
              <p:cNvSpPr>
                <a:spLocks noChangeArrowheads="1"/>
              </p:cNvSpPr>
              <p:nvPr/>
            </p:nvSpPr>
            <p:spPr bwMode="auto">
              <a:xfrm>
                <a:off x="244475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Oval 211"/>
              <p:cNvSpPr>
                <a:spLocks noChangeArrowheads="1"/>
              </p:cNvSpPr>
              <p:nvPr/>
            </p:nvSpPr>
            <p:spPr bwMode="auto">
              <a:xfrm>
                <a:off x="633413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Oval 212"/>
              <p:cNvSpPr>
                <a:spLocks noChangeArrowheads="1"/>
              </p:cNvSpPr>
              <p:nvPr/>
            </p:nvSpPr>
            <p:spPr bwMode="auto">
              <a:xfrm>
                <a:off x="1023938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Oval 213"/>
              <p:cNvSpPr>
                <a:spLocks noChangeArrowheads="1"/>
              </p:cNvSpPr>
              <p:nvPr/>
            </p:nvSpPr>
            <p:spPr bwMode="auto">
              <a:xfrm>
                <a:off x="1412875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Oval 214"/>
              <p:cNvSpPr>
                <a:spLocks noChangeArrowheads="1"/>
              </p:cNvSpPr>
              <p:nvPr/>
            </p:nvSpPr>
            <p:spPr bwMode="auto">
              <a:xfrm>
                <a:off x="1801813" y="1959883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Oval 215"/>
              <p:cNvSpPr>
                <a:spLocks noChangeArrowheads="1"/>
              </p:cNvSpPr>
              <p:nvPr/>
            </p:nvSpPr>
            <p:spPr bwMode="auto">
              <a:xfrm>
                <a:off x="2192338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Oval 216"/>
              <p:cNvSpPr>
                <a:spLocks noChangeArrowheads="1"/>
              </p:cNvSpPr>
              <p:nvPr/>
            </p:nvSpPr>
            <p:spPr bwMode="auto">
              <a:xfrm>
                <a:off x="2581275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Oval 217"/>
              <p:cNvSpPr>
                <a:spLocks noChangeArrowheads="1"/>
              </p:cNvSpPr>
              <p:nvPr/>
            </p:nvSpPr>
            <p:spPr bwMode="auto">
              <a:xfrm>
                <a:off x="2970213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Oval 218"/>
              <p:cNvSpPr>
                <a:spLocks noChangeArrowheads="1"/>
              </p:cNvSpPr>
              <p:nvPr/>
            </p:nvSpPr>
            <p:spPr bwMode="auto">
              <a:xfrm>
                <a:off x="3359150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Oval 219"/>
              <p:cNvSpPr>
                <a:spLocks noChangeArrowheads="1"/>
              </p:cNvSpPr>
              <p:nvPr/>
            </p:nvSpPr>
            <p:spPr bwMode="auto">
              <a:xfrm>
                <a:off x="3748088" y="1959883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Oval 220"/>
              <p:cNvSpPr>
                <a:spLocks noChangeArrowheads="1"/>
              </p:cNvSpPr>
              <p:nvPr/>
            </p:nvSpPr>
            <p:spPr bwMode="auto">
              <a:xfrm>
                <a:off x="4138613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Oval 221"/>
              <p:cNvSpPr>
                <a:spLocks noChangeArrowheads="1"/>
              </p:cNvSpPr>
              <p:nvPr/>
            </p:nvSpPr>
            <p:spPr bwMode="auto">
              <a:xfrm>
                <a:off x="4527550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Oval 222"/>
              <p:cNvSpPr>
                <a:spLocks noChangeArrowheads="1"/>
              </p:cNvSpPr>
              <p:nvPr/>
            </p:nvSpPr>
            <p:spPr bwMode="auto">
              <a:xfrm>
                <a:off x="4918075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Oval 223"/>
              <p:cNvSpPr>
                <a:spLocks noChangeArrowheads="1"/>
              </p:cNvSpPr>
              <p:nvPr/>
            </p:nvSpPr>
            <p:spPr bwMode="auto">
              <a:xfrm>
                <a:off x="5307013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Oval 224"/>
              <p:cNvSpPr>
                <a:spLocks noChangeArrowheads="1"/>
              </p:cNvSpPr>
              <p:nvPr/>
            </p:nvSpPr>
            <p:spPr bwMode="auto">
              <a:xfrm>
                <a:off x="5695950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Oval 225"/>
              <p:cNvSpPr>
                <a:spLocks noChangeArrowheads="1"/>
              </p:cNvSpPr>
              <p:nvPr/>
            </p:nvSpPr>
            <p:spPr bwMode="auto">
              <a:xfrm>
                <a:off x="6084888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Oval 226"/>
              <p:cNvSpPr>
                <a:spLocks noChangeArrowheads="1"/>
              </p:cNvSpPr>
              <p:nvPr/>
            </p:nvSpPr>
            <p:spPr bwMode="auto">
              <a:xfrm>
                <a:off x="6473825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Oval 227"/>
              <p:cNvSpPr>
                <a:spLocks noChangeArrowheads="1"/>
              </p:cNvSpPr>
              <p:nvPr/>
            </p:nvSpPr>
            <p:spPr bwMode="auto">
              <a:xfrm>
                <a:off x="6862763" y="1959883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Oval 228"/>
              <p:cNvSpPr>
                <a:spLocks noChangeArrowheads="1"/>
              </p:cNvSpPr>
              <p:nvPr/>
            </p:nvSpPr>
            <p:spPr bwMode="auto">
              <a:xfrm>
                <a:off x="7253288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Oval 229"/>
              <p:cNvSpPr>
                <a:spLocks noChangeArrowheads="1"/>
              </p:cNvSpPr>
              <p:nvPr/>
            </p:nvSpPr>
            <p:spPr bwMode="auto">
              <a:xfrm>
                <a:off x="7642225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Oval 230"/>
              <p:cNvSpPr>
                <a:spLocks noChangeArrowheads="1"/>
              </p:cNvSpPr>
              <p:nvPr/>
            </p:nvSpPr>
            <p:spPr bwMode="auto">
              <a:xfrm>
                <a:off x="8032750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Oval 231"/>
              <p:cNvSpPr>
                <a:spLocks noChangeArrowheads="1"/>
              </p:cNvSpPr>
              <p:nvPr/>
            </p:nvSpPr>
            <p:spPr bwMode="auto">
              <a:xfrm>
                <a:off x="8421688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Oval 232"/>
              <p:cNvSpPr>
                <a:spLocks noChangeArrowheads="1"/>
              </p:cNvSpPr>
              <p:nvPr/>
            </p:nvSpPr>
            <p:spPr bwMode="auto">
              <a:xfrm>
                <a:off x="8810625" y="1959883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2" name="Group 311"/>
            <p:cNvGrpSpPr/>
            <p:nvPr userDrawn="1"/>
          </p:nvGrpSpPr>
          <p:grpSpPr>
            <a:xfrm>
              <a:off x="244475" y="2333431"/>
              <a:ext cx="8655050" cy="87312"/>
              <a:chOff x="244475" y="2347233"/>
              <a:chExt cx="8655050" cy="87312"/>
            </a:xfrm>
          </p:grpSpPr>
          <p:sp>
            <p:nvSpPr>
              <p:cNvPr id="124" name="Oval 239"/>
              <p:cNvSpPr>
                <a:spLocks noChangeArrowheads="1"/>
              </p:cNvSpPr>
              <p:nvPr/>
            </p:nvSpPr>
            <p:spPr bwMode="auto">
              <a:xfrm>
                <a:off x="244475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Oval 240"/>
              <p:cNvSpPr>
                <a:spLocks noChangeArrowheads="1"/>
              </p:cNvSpPr>
              <p:nvPr/>
            </p:nvSpPr>
            <p:spPr bwMode="auto">
              <a:xfrm>
                <a:off x="633413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Oval 241"/>
              <p:cNvSpPr>
                <a:spLocks noChangeArrowheads="1"/>
              </p:cNvSpPr>
              <p:nvPr/>
            </p:nvSpPr>
            <p:spPr bwMode="auto">
              <a:xfrm>
                <a:off x="1023938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Oval 242"/>
              <p:cNvSpPr>
                <a:spLocks noChangeArrowheads="1"/>
              </p:cNvSpPr>
              <p:nvPr/>
            </p:nvSpPr>
            <p:spPr bwMode="auto">
              <a:xfrm>
                <a:off x="1412875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Oval 243"/>
              <p:cNvSpPr>
                <a:spLocks noChangeArrowheads="1"/>
              </p:cNvSpPr>
              <p:nvPr/>
            </p:nvSpPr>
            <p:spPr bwMode="auto">
              <a:xfrm>
                <a:off x="1801813" y="2347233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Oval 244"/>
              <p:cNvSpPr>
                <a:spLocks noChangeArrowheads="1"/>
              </p:cNvSpPr>
              <p:nvPr/>
            </p:nvSpPr>
            <p:spPr bwMode="auto">
              <a:xfrm>
                <a:off x="2192338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Oval 245"/>
              <p:cNvSpPr>
                <a:spLocks noChangeArrowheads="1"/>
              </p:cNvSpPr>
              <p:nvPr/>
            </p:nvSpPr>
            <p:spPr bwMode="auto">
              <a:xfrm>
                <a:off x="2581275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Oval 246"/>
              <p:cNvSpPr>
                <a:spLocks noChangeArrowheads="1"/>
              </p:cNvSpPr>
              <p:nvPr/>
            </p:nvSpPr>
            <p:spPr bwMode="auto">
              <a:xfrm>
                <a:off x="2970213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Oval 247"/>
              <p:cNvSpPr>
                <a:spLocks noChangeArrowheads="1"/>
              </p:cNvSpPr>
              <p:nvPr/>
            </p:nvSpPr>
            <p:spPr bwMode="auto">
              <a:xfrm>
                <a:off x="3359150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Oval 248"/>
              <p:cNvSpPr>
                <a:spLocks noChangeArrowheads="1"/>
              </p:cNvSpPr>
              <p:nvPr/>
            </p:nvSpPr>
            <p:spPr bwMode="auto">
              <a:xfrm>
                <a:off x="3748088" y="2347233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Oval 249"/>
              <p:cNvSpPr>
                <a:spLocks noChangeArrowheads="1"/>
              </p:cNvSpPr>
              <p:nvPr/>
            </p:nvSpPr>
            <p:spPr bwMode="auto">
              <a:xfrm>
                <a:off x="4138613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Oval 250"/>
              <p:cNvSpPr>
                <a:spLocks noChangeArrowheads="1"/>
              </p:cNvSpPr>
              <p:nvPr/>
            </p:nvSpPr>
            <p:spPr bwMode="auto">
              <a:xfrm>
                <a:off x="4527550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Oval 251"/>
              <p:cNvSpPr>
                <a:spLocks noChangeArrowheads="1"/>
              </p:cNvSpPr>
              <p:nvPr/>
            </p:nvSpPr>
            <p:spPr bwMode="auto">
              <a:xfrm>
                <a:off x="4918075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Oval 252"/>
              <p:cNvSpPr>
                <a:spLocks noChangeArrowheads="1"/>
              </p:cNvSpPr>
              <p:nvPr/>
            </p:nvSpPr>
            <p:spPr bwMode="auto">
              <a:xfrm>
                <a:off x="5307013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Oval 253"/>
              <p:cNvSpPr>
                <a:spLocks noChangeArrowheads="1"/>
              </p:cNvSpPr>
              <p:nvPr/>
            </p:nvSpPr>
            <p:spPr bwMode="auto">
              <a:xfrm>
                <a:off x="5695950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Oval 254"/>
              <p:cNvSpPr>
                <a:spLocks noChangeArrowheads="1"/>
              </p:cNvSpPr>
              <p:nvPr/>
            </p:nvSpPr>
            <p:spPr bwMode="auto">
              <a:xfrm>
                <a:off x="6084888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Oval 255"/>
              <p:cNvSpPr>
                <a:spLocks noChangeArrowheads="1"/>
              </p:cNvSpPr>
              <p:nvPr/>
            </p:nvSpPr>
            <p:spPr bwMode="auto">
              <a:xfrm>
                <a:off x="6473825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Oval 256"/>
              <p:cNvSpPr>
                <a:spLocks noChangeArrowheads="1"/>
              </p:cNvSpPr>
              <p:nvPr/>
            </p:nvSpPr>
            <p:spPr bwMode="auto">
              <a:xfrm>
                <a:off x="6862763" y="2347233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Oval 257"/>
              <p:cNvSpPr>
                <a:spLocks noChangeArrowheads="1"/>
              </p:cNvSpPr>
              <p:nvPr/>
            </p:nvSpPr>
            <p:spPr bwMode="auto">
              <a:xfrm>
                <a:off x="7253288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Oval 258"/>
              <p:cNvSpPr>
                <a:spLocks noChangeArrowheads="1"/>
              </p:cNvSpPr>
              <p:nvPr/>
            </p:nvSpPr>
            <p:spPr bwMode="auto">
              <a:xfrm>
                <a:off x="7642225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Oval 259"/>
              <p:cNvSpPr>
                <a:spLocks noChangeArrowheads="1"/>
              </p:cNvSpPr>
              <p:nvPr/>
            </p:nvSpPr>
            <p:spPr bwMode="auto">
              <a:xfrm>
                <a:off x="8032750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Oval 260"/>
              <p:cNvSpPr>
                <a:spLocks noChangeArrowheads="1"/>
              </p:cNvSpPr>
              <p:nvPr/>
            </p:nvSpPr>
            <p:spPr bwMode="auto">
              <a:xfrm>
                <a:off x="8421688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Oval 261"/>
              <p:cNvSpPr>
                <a:spLocks noChangeArrowheads="1"/>
              </p:cNvSpPr>
              <p:nvPr/>
            </p:nvSpPr>
            <p:spPr bwMode="auto">
              <a:xfrm>
                <a:off x="8810625" y="2347233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1" name="Group 310"/>
            <p:cNvGrpSpPr/>
            <p:nvPr userDrawn="1"/>
          </p:nvGrpSpPr>
          <p:grpSpPr>
            <a:xfrm>
              <a:off x="244475" y="2716750"/>
              <a:ext cx="8655050" cy="88900"/>
              <a:chOff x="244475" y="2732996"/>
              <a:chExt cx="8655050" cy="88900"/>
            </a:xfrm>
          </p:grpSpPr>
          <p:sp>
            <p:nvSpPr>
              <p:cNvPr id="147" name="Oval 268"/>
              <p:cNvSpPr>
                <a:spLocks noChangeArrowheads="1"/>
              </p:cNvSpPr>
              <p:nvPr/>
            </p:nvSpPr>
            <p:spPr bwMode="auto">
              <a:xfrm>
                <a:off x="244475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Oval 269"/>
              <p:cNvSpPr>
                <a:spLocks noChangeArrowheads="1"/>
              </p:cNvSpPr>
              <p:nvPr/>
            </p:nvSpPr>
            <p:spPr bwMode="auto">
              <a:xfrm>
                <a:off x="652463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Oval 270"/>
              <p:cNvSpPr>
                <a:spLocks noChangeArrowheads="1"/>
              </p:cNvSpPr>
              <p:nvPr/>
            </p:nvSpPr>
            <p:spPr bwMode="auto">
              <a:xfrm>
                <a:off x="1023938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Oval 271"/>
              <p:cNvSpPr>
                <a:spLocks noChangeArrowheads="1"/>
              </p:cNvSpPr>
              <p:nvPr/>
            </p:nvSpPr>
            <p:spPr bwMode="auto">
              <a:xfrm>
                <a:off x="1412875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Oval 272"/>
              <p:cNvSpPr>
                <a:spLocks noChangeArrowheads="1"/>
              </p:cNvSpPr>
              <p:nvPr/>
            </p:nvSpPr>
            <p:spPr bwMode="auto">
              <a:xfrm>
                <a:off x="1801813" y="2732996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Oval 273"/>
              <p:cNvSpPr>
                <a:spLocks noChangeArrowheads="1"/>
              </p:cNvSpPr>
              <p:nvPr/>
            </p:nvSpPr>
            <p:spPr bwMode="auto">
              <a:xfrm>
                <a:off x="2192338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Oval 274"/>
              <p:cNvSpPr>
                <a:spLocks noChangeArrowheads="1"/>
              </p:cNvSpPr>
              <p:nvPr/>
            </p:nvSpPr>
            <p:spPr bwMode="auto">
              <a:xfrm>
                <a:off x="2581275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Oval 275"/>
              <p:cNvSpPr>
                <a:spLocks noChangeArrowheads="1"/>
              </p:cNvSpPr>
              <p:nvPr/>
            </p:nvSpPr>
            <p:spPr bwMode="auto">
              <a:xfrm>
                <a:off x="2970213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Oval 276"/>
              <p:cNvSpPr>
                <a:spLocks noChangeArrowheads="1"/>
              </p:cNvSpPr>
              <p:nvPr/>
            </p:nvSpPr>
            <p:spPr bwMode="auto">
              <a:xfrm>
                <a:off x="3359150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Oval 277"/>
              <p:cNvSpPr>
                <a:spLocks noChangeArrowheads="1"/>
              </p:cNvSpPr>
              <p:nvPr/>
            </p:nvSpPr>
            <p:spPr bwMode="auto">
              <a:xfrm>
                <a:off x="3748088" y="2732996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Oval 278"/>
              <p:cNvSpPr>
                <a:spLocks noChangeArrowheads="1"/>
              </p:cNvSpPr>
              <p:nvPr/>
            </p:nvSpPr>
            <p:spPr bwMode="auto">
              <a:xfrm>
                <a:off x="4138613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Oval 279"/>
              <p:cNvSpPr>
                <a:spLocks noChangeArrowheads="1"/>
              </p:cNvSpPr>
              <p:nvPr/>
            </p:nvSpPr>
            <p:spPr bwMode="auto">
              <a:xfrm>
                <a:off x="4527550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Oval 280"/>
              <p:cNvSpPr>
                <a:spLocks noChangeArrowheads="1"/>
              </p:cNvSpPr>
              <p:nvPr/>
            </p:nvSpPr>
            <p:spPr bwMode="auto">
              <a:xfrm>
                <a:off x="4918075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Oval 281"/>
              <p:cNvSpPr>
                <a:spLocks noChangeArrowheads="1"/>
              </p:cNvSpPr>
              <p:nvPr/>
            </p:nvSpPr>
            <p:spPr bwMode="auto">
              <a:xfrm>
                <a:off x="5307013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Oval 282"/>
              <p:cNvSpPr>
                <a:spLocks noChangeArrowheads="1"/>
              </p:cNvSpPr>
              <p:nvPr/>
            </p:nvSpPr>
            <p:spPr bwMode="auto">
              <a:xfrm>
                <a:off x="5695950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Oval 283"/>
              <p:cNvSpPr>
                <a:spLocks noChangeArrowheads="1"/>
              </p:cNvSpPr>
              <p:nvPr/>
            </p:nvSpPr>
            <p:spPr bwMode="auto">
              <a:xfrm>
                <a:off x="6084888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Oval 284"/>
              <p:cNvSpPr>
                <a:spLocks noChangeArrowheads="1"/>
              </p:cNvSpPr>
              <p:nvPr/>
            </p:nvSpPr>
            <p:spPr bwMode="auto">
              <a:xfrm>
                <a:off x="6473825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Oval 285"/>
              <p:cNvSpPr>
                <a:spLocks noChangeArrowheads="1"/>
              </p:cNvSpPr>
              <p:nvPr/>
            </p:nvSpPr>
            <p:spPr bwMode="auto">
              <a:xfrm>
                <a:off x="6862763" y="2732996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Oval 286"/>
              <p:cNvSpPr>
                <a:spLocks noChangeArrowheads="1"/>
              </p:cNvSpPr>
              <p:nvPr/>
            </p:nvSpPr>
            <p:spPr bwMode="auto">
              <a:xfrm>
                <a:off x="7253288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Oval 287"/>
              <p:cNvSpPr>
                <a:spLocks noChangeArrowheads="1"/>
              </p:cNvSpPr>
              <p:nvPr/>
            </p:nvSpPr>
            <p:spPr bwMode="auto">
              <a:xfrm>
                <a:off x="7642225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Oval 288"/>
              <p:cNvSpPr>
                <a:spLocks noChangeArrowheads="1"/>
              </p:cNvSpPr>
              <p:nvPr/>
            </p:nvSpPr>
            <p:spPr bwMode="auto">
              <a:xfrm>
                <a:off x="8032750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Oval 289"/>
              <p:cNvSpPr>
                <a:spLocks noChangeArrowheads="1"/>
              </p:cNvSpPr>
              <p:nvPr/>
            </p:nvSpPr>
            <p:spPr bwMode="auto">
              <a:xfrm>
                <a:off x="8421688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Oval 290"/>
              <p:cNvSpPr>
                <a:spLocks noChangeArrowheads="1"/>
              </p:cNvSpPr>
              <p:nvPr/>
            </p:nvSpPr>
            <p:spPr bwMode="auto">
              <a:xfrm>
                <a:off x="8810625" y="2732996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0" name="Group 309"/>
            <p:cNvGrpSpPr/>
            <p:nvPr userDrawn="1"/>
          </p:nvGrpSpPr>
          <p:grpSpPr>
            <a:xfrm>
              <a:off x="244475" y="3101657"/>
              <a:ext cx="8655050" cy="88900"/>
              <a:chOff x="244475" y="3118758"/>
              <a:chExt cx="8655050" cy="88900"/>
            </a:xfrm>
          </p:grpSpPr>
          <p:sp>
            <p:nvSpPr>
              <p:cNvPr id="170" name="Oval 297"/>
              <p:cNvSpPr>
                <a:spLocks noChangeArrowheads="1"/>
              </p:cNvSpPr>
              <p:nvPr/>
            </p:nvSpPr>
            <p:spPr bwMode="auto">
              <a:xfrm>
                <a:off x="244475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Oval 298"/>
              <p:cNvSpPr>
                <a:spLocks noChangeArrowheads="1"/>
              </p:cNvSpPr>
              <p:nvPr/>
            </p:nvSpPr>
            <p:spPr bwMode="auto">
              <a:xfrm>
                <a:off x="633413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Oval 299"/>
              <p:cNvSpPr>
                <a:spLocks noChangeArrowheads="1"/>
              </p:cNvSpPr>
              <p:nvPr/>
            </p:nvSpPr>
            <p:spPr bwMode="auto">
              <a:xfrm>
                <a:off x="1023938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Oval 300"/>
              <p:cNvSpPr>
                <a:spLocks noChangeArrowheads="1"/>
              </p:cNvSpPr>
              <p:nvPr/>
            </p:nvSpPr>
            <p:spPr bwMode="auto">
              <a:xfrm>
                <a:off x="1412875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Oval 301"/>
              <p:cNvSpPr>
                <a:spLocks noChangeArrowheads="1"/>
              </p:cNvSpPr>
              <p:nvPr/>
            </p:nvSpPr>
            <p:spPr bwMode="auto">
              <a:xfrm>
                <a:off x="1801813" y="3118758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Oval 302"/>
              <p:cNvSpPr>
                <a:spLocks noChangeArrowheads="1"/>
              </p:cNvSpPr>
              <p:nvPr/>
            </p:nvSpPr>
            <p:spPr bwMode="auto">
              <a:xfrm>
                <a:off x="2192338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Oval 303"/>
              <p:cNvSpPr>
                <a:spLocks noChangeArrowheads="1"/>
              </p:cNvSpPr>
              <p:nvPr/>
            </p:nvSpPr>
            <p:spPr bwMode="auto">
              <a:xfrm>
                <a:off x="2581275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Oval 304"/>
              <p:cNvSpPr>
                <a:spLocks noChangeArrowheads="1"/>
              </p:cNvSpPr>
              <p:nvPr/>
            </p:nvSpPr>
            <p:spPr bwMode="auto">
              <a:xfrm>
                <a:off x="2970213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Oval 305"/>
              <p:cNvSpPr>
                <a:spLocks noChangeArrowheads="1"/>
              </p:cNvSpPr>
              <p:nvPr/>
            </p:nvSpPr>
            <p:spPr bwMode="auto">
              <a:xfrm>
                <a:off x="3359150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Oval 306"/>
              <p:cNvSpPr>
                <a:spLocks noChangeArrowheads="1"/>
              </p:cNvSpPr>
              <p:nvPr/>
            </p:nvSpPr>
            <p:spPr bwMode="auto">
              <a:xfrm>
                <a:off x="3748088" y="3118758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Oval 307"/>
              <p:cNvSpPr>
                <a:spLocks noChangeArrowheads="1"/>
              </p:cNvSpPr>
              <p:nvPr/>
            </p:nvSpPr>
            <p:spPr bwMode="auto">
              <a:xfrm>
                <a:off x="4138613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Oval 308"/>
              <p:cNvSpPr>
                <a:spLocks noChangeArrowheads="1"/>
              </p:cNvSpPr>
              <p:nvPr/>
            </p:nvSpPr>
            <p:spPr bwMode="auto">
              <a:xfrm>
                <a:off x="4527550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Oval 309"/>
              <p:cNvSpPr>
                <a:spLocks noChangeArrowheads="1"/>
              </p:cNvSpPr>
              <p:nvPr/>
            </p:nvSpPr>
            <p:spPr bwMode="auto">
              <a:xfrm>
                <a:off x="4918075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Oval 310"/>
              <p:cNvSpPr>
                <a:spLocks noChangeArrowheads="1"/>
              </p:cNvSpPr>
              <p:nvPr/>
            </p:nvSpPr>
            <p:spPr bwMode="auto">
              <a:xfrm>
                <a:off x="5307013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Oval 311"/>
              <p:cNvSpPr>
                <a:spLocks noChangeArrowheads="1"/>
              </p:cNvSpPr>
              <p:nvPr/>
            </p:nvSpPr>
            <p:spPr bwMode="auto">
              <a:xfrm>
                <a:off x="5695950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Oval 312"/>
              <p:cNvSpPr>
                <a:spLocks noChangeArrowheads="1"/>
              </p:cNvSpPr>
              <p:nvPr/>
            </p:nvSpPr>
            <p:spPr bwMode="auto">
              <a:xfrm>
                <a:off x="6084888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Oval 313"/>
              <p:cNvSpPr>
                <a:spLocks noChangeArrowheads="1"/>
              </p:cNvSpPr>
              <p:nvPr/>
            </p:nvSpPr>
            <p:spPr bwMode="auto">
              <a:xfrm>
                <a:off x="6473825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Oval 314"/>
              <p:cNvSpPr>
                <a:spLocks noChangeArrowheads="1"/>
              </p:cNvSpPr>
              <p:nvPr/>
            </p:nvSpPr>
            <p:spPr bwMode="auto">
              <a:xfrm>
                <a:off x="6862763" y="3118758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Oval 315"/>
              <p:cNvSpPr>
                <a:spLocks noChangeArrowheads="1"/>
              </p:cNvSpPr>
              <p:nvPr/>
            </p:nvSpPr>
            <p:spPr bwMode="auto">
              <a:xfrm>
                <a:off x="7253288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Oval 316"/>
              <p:cNvSpPr>
                <a:spLocks noChangeArrowheads="1"/>
              </p:cNvSpPr>
              <p:nvPr/>
            </p:nvSpPr>
            <p:spPr bwMode="auto">
              <a:xfrm>
                <a:off x="7642225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Oval 317"/>
              <p:cNvSpPr>
                <a:spLocks noChangeArrowheads="1"/>
              </p:cNvSpPr>
              <p:nvPr/>
            </p:nvSpPr>
            <p:spPr bwMode="auto">
              <a:xfrm>
                <a:off x="8032750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Oval 318"/>
              <p:cNvSpPr>
                <a:spLocks noChangeArrowheads="1"/>
              </p:cNvSpPr>
              <p:nvPr/>
            </p:nvSpPr>
            <p:spPr bwMode="auto">
              <a:xfrm>
                <a:off x="8421688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Oval 319"/>
              <p:cNvSpPr>
                <a:spLocks noChangeArrowheads="1"/>
              </p:cNvSpPr>
              <p:nvPr/>
            </p:nvSpPr>
            <p:spPr bwMode="auto">
              <a:xfrm>
                <a:off x="8810625" y="3118758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09" name="Group 308"/>
            <p:cNvGrpSpPr/>
            <p:nvPr userDrawn="1"/>
          </p:nvGrpSpPr>
          <p:grpSpPr>
            <a:xfrm>
              <a:off x="244475" y="3486564"/>
              <a:ext cx="8655050" cy="87312"/>
              <a:chOff x="244475" y="3507696"/>
              <a:chExt cx="8655050" cy="87312"/>
            </a:xfrm>
          </p:grpSpPr>
          <p:sp>
            <p:nvSpPr>
              <p:cNvPr id="193" name="Oval 326"/>
              <p:cNvSpPr>
                <a:spLocks noChangeArrowheads="1"/>
              </p:cNvSpPr>
              <p:nvPr/>
            </p:nvSpPr>
            <p:spPr bwMode="auto">
              <a:xfrm>
                <a:off x="244475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Oval 327"/>
              <p:cNvSpPr>
                <a:spLocks noChangeArrowheads="1"/>
              </p:cNvSpPr>
              <p:nvPr/>
            </p:nvSpPr>
            <p:spPr bwMode="auto">
              <a:xfrm>
                <a:off x="633413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Oval 328"/>
              <p:cNvSpPr>
                <a:spLocks noChangeArrowheads="1"/>
              </p:cNvSpPr>
              <p:nvPr/>
            </p:nvSpPr>
            <p:spPr bwMode="auto">
              <a:xfrm>
                <a:off x="1023938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Oval 329"/>
              <p:cNvSpPr>
                <a:spLocks noChangeArrowheads="1"/>
              </p:cNvSpPr>
              <p:nvPr/>
            </p:nvSpPr>
            <p:spPr bwMode="auto">
              <a:xfrm>
                <a:off x="1412875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Oval 330"/>
              <p:cNvSpPr>
                <a:spLocks noChangeArrowheads="1"/>
              </p:cNvSpPr>
              <p:nvPr/>
            </p:nvSpPr>
            <p:spPr bwMode="auto">
              <a:xfrm>
                <a:off x="1801813" y="3507696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Oval 331"/>
              <p:cNvSpPr>
                <a:spLocks noChangeArrowheads="1"/>
              </p:cNvSpPr>
              <p:nvPr/>
            </p:nvSpPr>
            <p:spPr bwMode="auto">
              <a:xfrm>
                <a:off x="2192338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Oval 332"/>
              <p:cNvSpPr>
                <a:spLocks noChangeArrowheads="1"/>
              </p:cNvSpPr>
              <p:nvPr/>
            </p:nvSpPr>
            <p:spPr bwMode="auto">
              <a:xfrm>
                <a:off x="2581275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Oval 333"/>
              <p:cNvSpPr>
                <a:spLocks noChangeArrowheads="1"/>
              </p:cNvSpPr>
              <p:nvPr/>
            </p:nvSpPr>
            <p:spPr bwMode="auto">
              <a:xfrm>
                <a:off x="2970213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Oval 334"/>
              <p:cNvSpPr>
                <a:spLocks noChangeArrowheads="1"/>
              </p:cNvSpPr>
              <p:nvPr/>
            </p:nvSpPr>
            <p:spPr bwMode="auto">
              <a:xfrm>
                <a:off x="3359150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Oval 335"/>
              <p:cNvSpPr>
                <a:spLocks noChangeArrowheads="1"/>
              </p:cNvSpPr>
              <p:nvPr/>
            </p:nvSpPr>
            <p:spPr bwMode="auto">
              <a:xfrm>
                <a:off x="3748088" y="3507696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Oval 336"/>
              <p:cNvSpPr>
                <a:spLocks noChangeArrowheads="1"/>
              </p:cNvSpPr>
              <p:nvPr/>
            </p:nvSpPr>
            <p:spPr bwMode="auto">
              <a:xfrm>
                <a:off x="4138613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Oval 337"/>
              <p:cNvSpPr>
                <a:spLocks noChangeArrowheads="1"/>
              </p:cNvSpPr>
              <p:nvPr/>
            </p:nvSpPr>
            <p:spPr bwMode="auto">
              <a:xfrm>
                <a:off x="4527550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Oval 338"/>
              <p:cNvSpPr>
                <a:spLocks noChangeArrowheads="1"/>
              </p:cNvSpPr>
              <p:nvPr/>
            </p:nvSpPr>
            <p:spPr bwMode="auto">
              <a:xfrm>
                <a:off x="4918075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Oval 339"/>
              <p:cNvSpPr>
                <a:spLocks noChangeArrowheads="1"/>
              </p:cNvSpPr>
              <p:nvPr/>
            </p:nvSpPr>
            <p:spPr bwMode="auto">
              <a:xfrm>
                <a:off x="5307013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Oval 340"/>
              <p:cNvSpPr>
                <a:spLocks noChangeArrowheads="1"/>
              </p:cNvSpPr>
              <p:nvPr/>
            </p:nvSpPr>
            <p:spPr bwMode="auto">
              <a:xfrm>
                <a:off x="5695950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Oval 341"/>
              <p:cNvSpPr>
                <a:spLocks noChangeArrowheads="1"/>
              </p:cNvSpPr>
              <p:nvPr/>
            </p:nvSpPr>
            <p:spPr bwMode="auto">
              <a:xfrm>
                <a:off x="6084888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Oval 342"/>
              <p:cNvSpPr>
                <a:spLocks noChangeArrowheads="1"/>
              </p:cNvSpPr>
              <p:nvPr/>
            </p:nvSpPr>
            <p:spPr bwMode="auto">
              <a:xfrm>
                <a:off x="6473825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Oval 343"/>
              <p:cNvSpPr>
                <a:spLocks noChangeArrowheads="1"/>
              </p:cNvSpPr>
              <p:nvPr/>
            </p:nvSpPr>
            <p:spPr bwMode="auto">
              <a:xfrm>
                <a:off x="6862763" y="3507696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Oval 344"/>
              <p:cNvSpPr>
                <a:spLocks noChangeArrowheads="1"/>
              </p:cNvSpPr>
              <p:nvPr/>
            </p:nvSpPr>
            <p:spPr bwMode="auto">
              <a:xfrm>
                <a:off x="7253288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Oval 345"/>
              <p:cNvSpPr>
                <a:spLocks noChangeArrowheads="1"/>
              </p:cNvSpPr>
              <p:nvPr/>
            </p:nvSpPr>
            <p:spPr bwMode="auto">
              <a:xfrm>
                <a:off x="7642225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Oval 346"/>
              <p:cNvSpPr>
                <a:spLocks noChangeArrowheads="1"/>
              </p:cNvSpPr>
              <p:nvPr/>
            </p:nvSpPr>
            <p:spPr bwMode="auto">
              <a:xfrm>
                <a:off x="8032750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Oval 347"/>
              <p:cNvSpPr>
                <a:spLocks noChangeArrowheads="1"/>
              </p:cNvSpPr>
              <p:nvPr/>
            </p:nvSpPr>
            <p:spPr bwMode="auto">
              <a:xfrm>
                <a:off x="8421688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Oval 348"/>
              <p:cNvSpPr>
                <a:spLocks noChangeArrowheads="1"/>
              </p:cNvSpPr>
              <p:nvPr/>
            </p:nvSpPr>
            <p:spPr bwMode="auto">
              <a:xfrm>
                <a:off x="8810625" y="3507696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08" name="Group 307"/>
            <p:cNvGrpSpPr/>
            <p:nvPr userDrawn="1"/>
          </p:nvGrpSpPr>
          <p:grpSpPr>
            <a:xfrm>
              <a:off x="244475" y="3869883"/>
              <a:ext cx="8655050" cy="87312"/>
              <a:chOff x="244475" y="3893458"/>
              <a:chExt cx="8655050" cy="87312"/>
            </a:xfrm>
          </p:grpSpPr>
          <p:sp>
            <p:nvSpPr>
              <p:cNvPr id="216" name="Oval 355"/>
              <p:cNvSpPr>
                <a:spLocks noChangeArrowheads="1"/>
              </p:cNvSpPr>
              <p:nvPr/>
            </p:nvSpPr>
            <p:spPr bwMode="auto">
              <a:xfrm>
                <a:off x="244475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Oval 356"/>
              <p:cNvSpPr>
                <a:spLocks noChangeArrowheads="1"/>
              </p:cNvSpPr>
              <p:nvPr/>
            </p:nvSpPr>
            <p:spPr bwMode="auto">
              <a:xfrm>
                <a:off x="633413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Oval 357"/>
              <p:cNvSpPr>
                <a:spLocks noChangeArrowheads="1"/>
              </p:cNvSpPr>
              <p:nvPr/>
            </p:nvSpPr>
            <p:spPr bwMode="auto">
              <a:xfrm>
                <a:off x="1023938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Oval 358"/>
              <p:cNvSpPr>
                <a:spLocks noChangeArrowheads="1"/>
              </p:cNvSpPr>
              <p:nvPr/>
            </p:nvSpPr>
            <p:spPr bwMode="auto">
              <a:xfrm>
                <a:off x="1412875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Oval 359"/>
              <p:cNvSpPr>
                <a:spLocks noChangeArrowheads="1"/>
              </p:cNvSpPr>
              <p:nvPr/>
            </p:nvSpPr>
            <p:spPr bwMode="auto">
              <a:xfrm>
                <a:off x="1801813" y="3893458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Oval 360"/>
              <p:cNvSpPr>
                <a:spLocks noChangeArrowheads="1"/>
              </p:cNvSpPr>
              <p:nvPr/>
            </p:nvSpPr>
            <p:spPr bwMode="auto">
              <a:xfrm>
                <a:off x="2192338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Oval 361"/>
              <p:cNvSpPr>
                <a:spLocks noChangeArrowheads="1"/>
              </p:cNvSpPr>
              <p:nvPr/>
            </p:nvSpPr>
            <p:spPr bwMode="auto">
              <a:xfrm>
                <a:off x="2581275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Oval 362"/>
              <p:cNvSpPr>
                <a:spLocks noChangeArrowheads="1"/>
              </p:cNvSpPr>
              <p:nvPr/>
            </p:nvSpPr>
            <p:spPr bwMode="auto">
              <a:xfrm>
                <a:off x="2970213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Oval 363"/>
              <p:cNvSpPr>
                <a:spLocks noChangeArrowheads="1"/>
              </p:cNvSpPr>
              <p:nvPr/>
            </p:nvSpPr>
            <p:spPr bwMode="auto">
              <a:xfrm>
                <a:off x="3359150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Oval 364"/>
              <p:cNvSpPr>
                <a:spLocks noChangeArrowheads="1"/>
              </p:cNvSpPr>
              <p:nvPr/>
            </p:nvSpPr>
            <p:spPr bwMode="auto">
              <a:xfrm>
                <a:off x="3748088" y="3893458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Oval 365"/>
              <p:cNvSpPr>
                <a:spLocks noChangeArrowheads="1"/>
              </p:cNvSpPr>
              <p:nvPr/>
            </p:nvSpPr>
            <p:spPr bwMode="auto">
              <a:xfrm>
                <a:off x="4138613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Oval 366"/>
              <p:cNvSpPr>
                <a:spLocks noChangeArrowheads="1"/>
              </p:cNvSpPr>
              <p:nvPr/>
            </p:nvSpPr>
            <p:spPr bwMode="auto">
              <a:xfrm>
                <a:off x="4527550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Oval 367"/>
              <p:cNvSpPr>
                <a:spLocks noChangeArrowheads="1"/>
              </p:cNvSpPr>
              <p:nvPr/>
            </p:nvSpPr>
            <p:spPr bwMode="auto">
              <a:xfrm>
                <a:off x="4918075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Oval 368"/>
              <p:cNvSpPr>
                <a:spLocks noChangeArrowheads="1"/>
              </p:cNvSpPr>
              <p:nvPr/>
            </p:nvSpPr>
            <p:spPr bwMode="auto">
              <a:xfrm>
                <a:off x="5307013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Oval 369"/>
              <p:cNvSpPr>
                <a:spLocks noChangeArrowheads="1"/>
              </p:cNvSpPr>
              <p:nvPr/>
            </p:nvSpPr>
            <p:spPr bwMode="auto">
              <a:xfrm>
                <a:off x="5695950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Oval 370"/>
              <p:cNvSpPr>
                <a:spLocks noChangeArrowheads="1"/>
              </p:cNvSpPr>
              <p:nvPr/>
            </p:nvSpPr>
            <p:spPr bwMode="auto">
              <a:xfrm>
                <a:off x="6084888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Oval 371"/>
              <p:cNvSpPr>
                <a:spLocks noChangeArrowheads="1"/>
              </p:cNvSpPr>
              <p:nvPr/>
            </p:nvSpPr>
            <p:spPr bwMode="auto">
              <a:xfrm>
                <a:off x="6473825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Oval 372"/>
              <p:cNvSpPr>
                <a:spLocks noChangeArrowheads="1"/>
              </p:cNvSpPr>
              <p:nvPr/>
            </p:nvSpPr>
            <p:spPr bwMode="auto">
              <a:xfrm>
                <a:off x="6862763" y="3893458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Oval 373"/>
              <p:cNvSpPr>
                <a:spLocks noChangeArrowheads="1"/>
              </p:cNvSpPr>
              <p:nvPr/>
            </p:nvSpPr>
            <p:spPr bwMode="auto">
              <a:xfrm>
                <a:off x="7253288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Oval 374"/>
              <p:cNvSpPr>
                <a:spLocks noChangeArrowheads="1"/>
              </p:cNvSpPr>
              <p:nvPr/>
            </p:nvSpPr>
            <p:spPr bwMode="auto">
              <a:xfrm>
                <a:off x="7642225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Oval 375"/>
              <p:cNvSpPr>
                <a:spLocks noChangeArrowheads="1"/>
              </p:cNvSpPr>
              <p:nvPr/>
            </p:nvSpPr>
            <p:spPr bwMode="auto">
              <a:xfrm>
                <a:off x="8032750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Oval 376"/>
              <p:cNvSpPr>
                <a:spLocks noChangeArrowheads="1"/>
              </p:cNvSpPr>
              <p:nvPr/>
            </p:nvSpPr>
            <p:spPr bwMode="auto">
              <a:xfrm>
                <a:off x="8421688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Oval 377"/>
              <p:cNvSpPr>
                <a:spLocks noChangeArrowheads="1"/>
              </p:cNvSpPr>
              <p:nvPr/>
            </p:nvSpPr>
            <p:spPr bwMode="auto">
              <a:xfrm>
                <a:off x="8810625" y="3893458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" name="Group 4"/>
            <p:cNvGrpSpPr/>
            <p:nvPr userDrawn="1"/>
          </p:nvGrpSpPr>
          <p:grpSpPr>
            <a:xfrm>
              <a:off x="244475" y="4253202"/>
              <a:ext cx="8655050" cy="87312"/>
              <a:chOff x="244475" y="4279221"/>
              <a:chExt cx="8655050" cy="87312"/>
            </a:xfrm>
          </p:grpSpPr>
          <p:sp>
            <p:nvSpPr>
              <p:cNvPr id="239" name="Oval 384"/>
              <p:cNvSpPr>
                <a:spLocks noChangeArrowheads="1"/>
              </p:cNvSpPr>
              <p:nvPr/>
            </p:nvSpPr>
            <p:spPr bwMode="auto">
              <a:xfrm>
                <a:off x="244475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Oval 385"/>
              <p:cNvSpPr>
                <a:spLocks noChangeArrowheads="1"/>
              </p:cNvSpPr>
              <p:nvPr/>
            </p:nvSpPr>
            <p:spPr bwMode="auto">
              <a:xfrm>
                <a:off x="633413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Oval 386"/>
              <p:cNvSpPr>
                <a:spLocks noChangeArrowheads="1"/>
              </p:cNvSpPr>
              <p:nvPr/>
            </p:nvSpPr>
            <p:spPr bwMode="auto">
              <a:xfrm>
                <a:off x="1023938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Oval 387"/>
              <p:cNvSpPr>
                <a:spLocks noChangeArrowheads="1"/>
              </p:cNvSpPr>
              <p:nvPr/>
            </p:nvSpPr>
            <p:spPr bwMode="auto">
              <a:xfrm>
                <a:off x="1431925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Oval 388"/>
              <p:cNvSpPr>
                <a:spLocks noChangeArrowheads="1"/>
              </p:cNvSpPr>
              <p:nvPr/>
            </p:nvSpPr>
            <p:spPr bwMode="auto">
              <a:xfrm>
                <a:off x="1801813" y="4279221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Oval 389"/>
              <p:cNvSpPr>
                <a:spLocks noChangeArrowheads="1"/>
              </p:cNvSpPr>
              <p:nvPr/>
            </p:nvSpPr>
            <p:spPr bwMode="auto">
              <a:xfrm>
                <a:off x="2192338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Oval 390"/>
              <p:cNvSpPr>
                <a:spLocks noChangeArrowheads="1"/>
              </p:cNvSpPr>
              <p:nvPr/>
            </p:nvSpPr>
            <p:spPr bwMode="auto">
              <a:xfrm>
                <a:off x="2581275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Oval 391"/>
              <p:cNvSpPr>
                <a:spLocks noChangeArrowheads="1"/>
              </p:cNvSpPr>
              <p:nvPr/>
            </p:nvSpPr>
            <p:spPr bwMode="auto">
              <a:xfrm>
                <a:off x="2970213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Oval 392"/>
              <p:cNvSpPr>
                <a:spLocks noChangeArrowheads="1"/>
              </p:cNvSpPr>
              <p:nvPr/>
            </p:nvSpPr>
            <p:spPr bwMode="auto">
              <a:xfrm>
                <a:off x="3359150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Oval 393"/>
              <p:cNvSpPr>
                <a:spLocks noChangeArrowheads="1"/>
              </p:cNvSpPr>
              <p:nvPr/>
            </p:nvSpPr>
            <p:spPr bwMode="auto">
              <a:xfrm>
                <a:off x="3748088" y="4279221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Oval 394"/>
              <p:cNvSpPr>
                <a:spLocks noChangeArrowheads="1"/>
              </p:cNvSpPr>
              <p:nvPr/>
            </p:nvSpPr>
            <p:spPr bwMode="auto">
              <a:xfrm>
                <a:off x="4157663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Oval 395"/>
              <p:cNvSpPr>
                <a:spLocks noChangeArrowheads="1"/>
              </p:cNvSpPr>
              <p:nvPr/>
            </p:nvSpPr>
            <p:spPr bwMode="auto">
              <a:xfrm>
                <a:off x="4527550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Oval 396"/>
              <p:cNvSpPr>
                <a:spLocks noChangeArrowheads="1"/>
              </p:cNvSpPr>
              <p:nvPr/>
            </p:nvSpPr>
            <p:spPr bwMode="auto">
              <a:xfrm>
                <a:off x="4918075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Oval 397"/>
              <p:cNvSpPr>
                <a:spLocks noChangeArrowheads="1"/>
              </p:cNvSpPr>
              <p:nvPr/>
            </p:nvSpPr>
            <p:spPr bwMode="auto">
              <a:xfrm>
                <a:off x="5307013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Oval 398"/>
              <p:cNvSpPr>
                <a:spLocks noChangeArrowheads="1"/>
              </p:cNvSpPr>
              <p:nvPr/>
            </p:nvSpPr>
            <p:spPr bwMode="auto">
              <a:xfrm>
                <a:off x="5695950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Oval 399"/>
              <p:cNvSpPr>
                <a:spLocks noChangeArrowheads="1"/>
              </p:cNvSpPr>
              <p:nvPr/>
            </p:nvSpPr>
            <p:spPr bwMode="auto">
              <a:xfrm>
                <a:off x="6084888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Oval 400"/>
              <p:cNvSpPr>
                <a:spLocks noChangeArrowheads="1"/>
              </p:cNvSpPr>
              <p:nvPr/>
            </p:nvSpPr>
            <p:spPr bwMode="auto">
              <a:xfrm>
                <a:off x="6473825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Oval 401"/>
              <p:cNvSpPr>
                <a:spLocks noChangeArrowheads="1"/>
              </p:cNvSpPr>
              <p:nvPr/>
            </p:nvSpPr>
            <p:spPr bwMode="auto">
              <a:xfrm>
                <a:off x="6862763" y="4279221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Oval 402"/>
              <p:cNvSpPr>
                <a:spLocks noChangeArrowheads="1"/>
              </p:cNvSpPr>
              <p:nvPr/>
            </p:nvSpPr>
            <p:spPr bwMode="auto">
              <a:xfrm>
                <a:off x="7253288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Oval 403"/>
              <p:cNvSpPr>
                <a:spLocks noChangeArrowheads="1"/>
              </p:cNvSpPr>
              <p:nvPr/>
            </p:nvSpPr>
            <p:spPr bwMode="auto">
              <a:xfrm>
                <a:off x="7642225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Oval 404"/>
              <p:cNvSpPr>
                <a:spLocks noChangeArrowheads="1"/>
              </p:cNvSpPr>
              <p:nvPr/>
            </p:nvSpPr>
            <p:spPr bwMode="auto">
              <a:xfrm>
                <a:off x="8032750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Oval 405"/>
              <p:cNvSpPr>
                <a:spLocks noChangeArrowheads="1"/>
              </p:cNvSpPr>
              <p:nvPr/>
            </p:nvSpPr>
            <p:spPr bwMode="auto">
              <a:xfrm>
                <a:off x="8421688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Oval 406"/>
              <p:cNvSpPr>
                <a:spLocks noChangeArrowheads="1"/>
              </p:cNvSpPr>
              <p:nvPr/>
            </p:nvSpPr>
            <p:spPr bwMode="auto">
              <a:xfrm>
                <a:off x="8810625" y="4279221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" name="Group 3"/>
            <p:cNvGrpSpPr/>
            <p:nvPr userDrawn="1"/>
          </p:nvGrpSpPr>
          <p:grpSpPr>
            <a:xfrm>
              <a:off x="244475" y="4636521"/>
              <a:ext cx="8655050" cy="87312"/>
              <a:chOff x="244475" y="4636521"/>
              <a:chExt cx="8655050" cy="87312"/>
            </a:xfrm>
          </p:grpSpPr>
          <p:sp>
            <p:nvSpPr>
              <p:cNvPr id="262" name="Oval 384"/>
              <p:cNvSpPr>
                <a:spLocks noChangeArrowheads="1"/>
              </p:cNvSpPr>
              <p:nvPr userDrawn="1"/>
            </p:nvSpPr>
            <p:spPr bwMode="auto">
              <a:xfrm>
                <a:off x="244475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Oval 385"/>
              <p:cNvSpPr>
                <a:spLocks noChangeArrowheads="1"/>
              </p:cNvSpPr>
              <p:nvPr userDrawn="1"/>
            </p:nvSpPr>
            <p:spPr bwMode="auto">
              <a:xfrm>
                <a:off x="633413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Oval 386"/>
              <p:cNvSpPr>
                <a:spLocks noChangeArrowheads="1"/>
              </p:cNvSpPr>
              <p:nvPr userDrawn="1"/>
            </p:nvSpPr>
            <p:spPr bwMode="auto">
              <a:xfrm>
                <a:off x="1023938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Oval 387"/>
              <p:cNvSpPr>
                <a:spLocks noChangeArrowheads="1"/>
              </p:cNvSpPr>
              <p:nvPr userDrawn="1"/>
            </p:nvSpPr>
            <p:spPr bwMode="auto">
              <a:xfrm>
                <a:off x="1431925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Oval 388"/>
              <p:cNvSpPr>
                <a:spLocks noChangeArrowheads="1"/>
              </p:cNvSpPr>
              <p:nvPr userDrawn="1"/>
            </p:nvSpPr>
            <p:spPr bwMode="auto">
              <a:xfrm>
                <a:off x="1801813" y="4636521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Oval 389"/>
              <p:cNvSpPr>
                <a:spLocks noChangeArrowheads="1"/>
              </p:cNvSpPr>
              <p:nvPr userDrawn="1"/>
            </p:nvSpPr>
            <p:spPr bwMode="auto">
              <a:xfrm>
                <a:off x="2192338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Oval 390"/>
              <p:cNvSpPr>
                <a:spLocks noChangeArrowheads="1"/>
              </p:cNvSpPr>
              <p:nvPr userDrawn="1"/>
            </p:nvSpPr>
            <p:spPr bwMode="auto">
              <a:xfrm>
                <a:off x="2581275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Oval 391"/>
              <p:cNvSpPr>
                <a:spLocks noChangeArrowheads="1"/>
              </p:cNvSpPr>
              <p:nvPr userDrawn="1"/>
            </p:nvSpPr>
            <p:spPr bwMode="auto">
              <a:xfrm>
                <a:off x="2970213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Oval 392"/>
              <p:cNvSpPr>
                <a:spLocks noChangeArrowheads="1"/>
              </p:cNvSpPr>
              <p:nvPr userDrawn="1"/>
            </p:nvSpPr>
            <p:spPr bwMode="auto">
              <a:xfrm>
                <a:off x="3359150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Oval 393"/>
              <p:cNvSpPr>
                <a:spLocks noChangeArrowheads="1"/>
              </p:cNvSpPr>
              <p:nvPr userDrawn="1"/>
            </p:nvSpPr>
            <p:spPr bwMode="auto">
              <a:xfrm>
                <a:off x="3748088" y="4636521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Oval 394"/>
              <p:cNvSpPr>
                <a:spLocks noChangeArrowheads="1"/>
              </p:cNvSpPr>
              <p:nvPr userDrawn="1"/>
            </p:nvSpPr>
            <p:spPr bwMode="auto">
              <a:xfrm>
                <a:off x="4157663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Oval 395"/>
              <p:cNvSpPr>
                <a:spLocks noChangeArrowheads="1"/>
              </p:cNvSpPr>
              <p:nvPr userDrawn="1"/>
            </p:nvSpPr>
            <p:spPr bwMode="auto">
              <a:xfrm>
                <a:off x="4527550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Oval 396"/>
              <p:cNvSpPr>
                <a:spLocks noChangeArrowheads="1"/>
              </p:cNvSpPr>
              <p:nvPr userDrawn="1"/>
            </p:nvSpPr>
            <p:spPr bwMode="auto">
              <a:xfrm>
                <a:off x="4918075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Oval 397"/>
              <p:cNvSpPr>
                <a:spLocks noChangeArrowheads="1"/>
              </p:cNvSpPr>
              <p:nvPr userDrawn="1"/>
            </p:nvSpPr>
            <p:spPr bwMode="auto">
              <a:xfrm>
                <a:off x="5307013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Oval 398"/>
              <p:cNvSpPr>
                <a:spLocks noChangeArrowheads="1"/>
              </p:cNvSpPr>
              <p:nvPr userDrawn="1"/>
            </p:nvSpPr>
            <p:spPr bwMode="auto">
              <a:xfrm>
                <a:off x="5695950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Oval 399"/>
              <p:cNvSpPr>
                <a:spLocks noChangeArrowheads="1"/>
              </p:cNvSpPr>
              <p:nvPr userDrawn="1"/>
            </p:nvSpPr>
            <p:spPr bwMode="auto">
              <a:xfrm>
                <a:off x="6084888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Oval 400"/>
              <p:cNvSpPr>
                <a:spLocks noChangeArrowheads="1"/>
              </p:cNvSpPr>
              <p:nvPr userDrawn="1"/>
            </p:nvSpPr>
            <p:spPr bwMode="auto">
              <a:xfrm>
                <a:off x="6473825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Oval 401"/>
              <p:cNvSpPr>
                <a:spLocks noChangeArrowheads="1"/>
              </p:cNvSpPr>
              <p:nvPr userDrawn="1"/>
            </p:nvSpPr>
            <p:spPr bwMode="auto">
              <a:xfrm>
                <a:off x="6862763" y="4636521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Oval 402"/>
              <p:cNvSpPr>
                <a:spLocks noChangeArrowheads="1"/>
              </p:cNvSpPr>
              <p:nvPr userDrawn="1"/>
            </p:nvSpPr>
            <p:spPr bwMode="auto">
              <a:xfrm>
                <a:off x="7253288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Oval 403"/>
              <p:cNvSpPr>
                <a:spLocks noChangeArrowheads="1"/>
              </p:cNvSpPr>
              <p:nvPr userDrawn="1"/>
            </p:nvSpPr>
            <p:spPr bwMode="auto">
              <a:xfrm>
                <a:off x="7642225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Oval 404"/>
              <p:cNvSpPr>
                <a:spLocks noChangeArrowheads="1"/>
              </p:cNvSpPr>
              <p:nvPr userDrawn="1"/>
            </p:nvSpPr>
            <p:spPr bwMode="auto">
              <a:xfrm>
                <a:off x="8032750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Oval 405"/>
              <p:cNvSpPr>
                <a:spLocks noChangeArrowheads="1"/>
              </p:cNvSpPr>
              <p:nvPr userDrawn="1"/>
            </p:nvSpPr>
            <p:spPr bwMode="auto">
              <a:xfrm>
                <a:off x="8421688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Oval 406"/>
              <p:cNvSpPr>
                <a:spLocks noChangeArrowheads="1"/>
              </p:cNvSpPr>
              <p:nvPr userDrawn="1"/>
            </p:nvSpPr>
            <p:spPr bwMode="auto">
              <a:xfrm>
                <a:off x="8810625" y="4636521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7" name="Text Placeholder 9"/>
          <p:cNvSpPr>
            <a:spLocks noGrp="1"/>
          </p:cNvSpPr>
          <p:nvPr userDrawn="1">
            <p:ph type="body" sz="quarter" idx="11" hasCustomPrompt="1"/>
          </p:nvPr>
        </p:nvSpPr>
        <p:spPr bwMode="gray">
          <a:xfrm>
            <a:off x="0" y="2233197"/>
            <a:ext cx="9144000" cy="677108"/>
          </a:xfrm>
          <a:solidFill>
            <a:schemeClr val="bg1"/>
          </a:solidFill>
        </p:spPr>
        <p:txBody>
          <a:bodyPr lIns="457200" tIns="137160" rIns="457200" bIns="137160" anchor="ctr" anchorCtr="1">
            <a:spAutoFit/>
          </a:bodyPr>
          <a:lstStyle>
            <a:lvl1pPr marL="0" indent="0" algn="ctr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342900" indent="-342900" algn="ctr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>
                <a:solidFill>
                  <a:schemeClr val="accent1"/>
                </a:solidFill>
              </a:defRPr>
            </a:lvl2pPr>
            <a:lvl3pPr marL="285750" indent="-28575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accent1"/>
                </a:solidFill>
              </a:defRPr>
            </a:lvl3pPr>
            <a:lvl4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accent1"/>
                </a:solidFill>
              </a:defRPr>
            </a:lvl4pPr>
            <a:lvl5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305" name="Group 304"/>
          <p:cNvGrpSpPr>
            <a:grpSpLocks noChangeAspect="1"/>
          </p:cNvGrpSpPr>
          <p:nvPr userDrawn="1"/>
        </p:nvGrpSpPr>
        <p:grpSpPr bwMode="auto">
          <a:xfrm>
            <a:off x="7744121" y="4659439"/>
            <a:ext cx="1056208" cy="236465"/>
            <a:chOff x="5137" y="4139"/>
            <a:chExt cx="335" cy="75"/>
          </a:xfrm>
          <a:solidFill>
            <a:schemeClr val="bg1"/>
          </a:solidFill>
        </p:grpSpPr>
        <p:sp>
          <p:nvSpPr>
            <p:cNvPr id="306" name="Freeform 305"/>
            <p:cNvSpPr>
              <a:spLocks noEditPoints="1"/>
            </p:cNvSpPr>
            <p:nvPr/>
          </p:nvSpPr>
          <p:spPr bwMode="auto">
            <a:xfrm>
              <a:off x="5137" y="4139"/>
              <a:ext cx="324" cy="75"/>
            </a:xfrm>
            <a:custGeom>
              <a:avLst/>
              <a:gdLst>
                <a:gd name="T0" fmla="*/ 660 w 3745"/>
                <a:gd name="T1" fmla="*/ 0 h 863"/>
                <a:gd name="T2" fmla="*/ 0 w 3745"/>
                <a:gd name="T3" fmla="*/ 73 h 863"/>
                <a:gd name="T4" fmla="*/ 292 w 3745"/>
                <a:gd name="T5" fmla="*/ 804 h 863"/>
                <a:gd name="T6" fmla="*/ 399 w 3745"/>
                <a:gd name="T7" fmla="*/ 863 h 863"/>
                <a:gd name="T8" fmla="*/ 637 w 3745"/>
                <a:gd name="T9" fmla="*/ 73 h 863"/>
                <a:gd name="T10" fmla="*/ 660 w 3745"/>
                <a:gd name="T11" fmla="*/ 0 h 863"/>
                <a:gd name="T12" fmla="*/ 2673 w 3745"/>
                <a:gd name="T13" fmla="*/ 181 h 863"/>
                <a:gd name="T14" fmla="*/ 2408 w 3745"/>
                <a:gd name="T15" fmla="*/ 768 h 863"/>
                <a:gd name="T16" fmla="*/ 2522 w 3745"/>
                <a:gd name="T17" fmla="*/ 729 h 863"/>
                <a:gd name="T18" fmla="*/ 2698 w 3745"/>
                <a:gd name="T19" fmla="*/ 596 h 863"/>
                <a:gd name="T20" fmla="*/ 2590 w 3745"/>
                <a:gd name="T21" fmla="*/ 533 h 863"/>
                <a:gd name="T22" fmla="*/ 2812 w 3745"/>
                <a:gd name="T23" fmla="*/ 729 h 863"/>
                <a:gd name="T24" fmla="*/ 2941 w 3745"/>
                <a:gd name="T25" fmla="*/ 768 h 863"/>
                <a:gd name="T26" fmla="*/ 2673 w 3745"/>
                <a:gd name="T27" fmla="*/ 181 h 863"/>
                <a:gd name="T28" fmla="*/ 3529 w 3745"/>
                <a:gd name="T29" fmla="*/ 203 h 863"/>
                <a:gd name="T30" fmla="*/ 3425 w 3745"/>
                <a:gd name="T31" fmla="*/ 203 h 863"/>
                <a:gd name="T32" fmla="*/ 3252 w 3745"/>
                <a:gd name="T33" fmla="*/ 768 h 863"/>
                <a:gd name="T34" fmla="*/ 3374 w 3745"/>
                <a:gd name="T35" fmla="*/ 596 h 863"/>
                <a:gd name="T36" fmla="*/ 3483 w 3745"/>
                <a:gd name="T37" fmla="*/ 533 h 863"/>
                <a:gd name="T38" fmla="*/ 3473 w 3745"/>
                <a:gd name="T39" fmla="*/ 310 h 863"/>
                <a:gd name="T40" fmla="*/ 3695 w 3745"/>
                <a:gd name="T41" fmla="*/ 768 h 863"/>
                <a:gd name="T42" fmla="*/ 3529 w 3745"/>
                <a:gd name="T43" fmla="*/ 203 h 863"/>
                <a:gd name="T44" fmla="*/ 1655 w 3745"/>
                <a:gd name="T45" fmla="*/ 181 h 863"/>
                <a:gd name="T46" fmla="*/ 1603 w 3745"/>
                <a:gd name="T47" fmla="*/ 203 h 863"/>
                <a:gd name="T48" fmla="*/ 1247 w 3745"/>
                <a:gd name="T49" fmla="*/ 515 h 863"/>
                <a:gd name="T50" fmla="*/ 1374 w 3745"/>
                <a:gd name="T51" fmla="*/ 336 h 863"/>
                <a:gd name="T52" fmla="*/ 969 w 3745"/>
                <a:gd name="T53" fmla="*/ 189 h 863"/>
                <a:gd name="T54" fmla="*/ 737 w 3745"/>
                <a:gd name="T55" fmla="*/ 704 h 863"/>
                <a:gd name="T56" fmla="*/ 625 w 3745"/>
                <a:gd name="T57" fmla="*/ 488 h 863"/>
                <a:gd name="T58" fmla="*/ 816 w 3745"/>
                <a:gd name="T59" fmla="*/ 424 h 863"/>
                <a:gd name="T60" fmla="*/ 625 w 3745"/>
                <a:gd name="T61" fmla="*/ 253 h 863"/>
                <a:gd name="T62" fmla="*/ 897 w 3745"/>
                <a:gd name="T63" fmla="*/ 189 h 863"/>
                <a:gd name="T64" fmla="*/ 520 w 3745"/>
                <a:gd name="T65" fmla="*/ 590 h 863"/>
                <a:gd name="T66" fmla="*/ 1074 w 3745"/>
                <a:gd name="T67" fmla="*/ 766 h 863"/>
                <a:gd name="T68" fmla="*/ 1149 w 3745"/>
                <a:gd name="T69" fmla="*/ 253 h 863"/>
                <a:gd name="T70" fmla="*/ 1271 w 3745"/>
                <a:gd name="T71" fmla="*/ 387 h 863"/>
                <a:gd name="T72" fmla="*/ 1110 w 3745"/>
                <a:gd name="T73" fmla="*/ 461 h 863"/>
                <a:gd name="T74" fmla="*/ 1338 w 3745"/>
                <a:gd name="T75" fmla="*/ 768 h 863"/>
                <a:gd name="T76" fmla="*/ 1505 w 3745"/>
                <a:gd name="T77" fmla="*/ 729 h 863"/>
                <a:gd name="T78" fmla="*/ 1680 w 3745"/>
                <a:gd name="T79" fmla="*/ 596 h 863"/>
                <a:gd name="T80" fmla="*/ 1573 w 3745"/>
                <a:gd name="T81" fmla="*/ 533 h 863"/>
                <a:gd name="T82" fmla="*/ 1795 w 3745"/>
                <a:gd name="T83" fmla="*/ 729 h 863"/>
                <a:gd name="T84" fmla="*/ 1923 w 3745"/>
                <a:gd name="T85" fmla="*/ 768 h 863"/>
                <a:gd name="T86" fmla="*/ 1655 w 3745"/>
                <a:gd name="T87" fmla="*/ 181 h 863"/>
                <a:gd name="T88" fmla="*/ 2304 w 3745"/>
                <a:gd name="T89" fmla="*/ 530 h 863"/>
                <a:gd name="T90" fmla="*/ 2068 w 3745"/>
                <a:gd name="T91" fmla="*/ 704 h 863"/>
                <a:gd name="T92" fmla="*/ 2159 w 3745"/>
                <a:gd name="T93" fmla="*/ 253 h 863"/>
                <a:gd name="T94" fmla="*/ 2304 w 3745"/>
                <a:gd name="T95" fmla="*/ 530 h 863"/>
                <a:gd name="T96" fmla="*/ 2409 w 3745"/>
                <a:gd name="T97" fmla="*/ 432 h 863"/>
                <a:gd name="T98" fmla="*/ 2159 w 3745"/>
                <a:gd name="T99" fmla="*/ 189 h 863"/>
                <a:gd name="T100" fmla="*/ 1963 w 3745"/>
                <a:gd name="T101" fmla="*/ 709 h 863"/>
                <a:gd name="T102" fmla="*/ 2159 w 3745"/>
                <a:gd name="T103" fmla="*/ 768 h 863"/>
                <a:gd name="T104" fmla="*/ 2409 w 3745"/>
                <a:gd name="T105" fmla="*/ 530 h 863"/>
                <a:gd name="T106" fmla="*/ 2409 w 3745"/>
                <a:gd name="T107" fmla="*/ 432 h 863"/>
                <a:gd name="T108" fmla="*/ 3332 w 3745"/>
                <a:gd name="T109" fmla="*/ 190 h 863"/>
                <a:gd name="T110" fmla="*/ 2831 w 3745"/>
                <a:gd name="T111" fmla="*/ 254 h 863"/>
                <a:gd name="T112" fmla="*/ 3028 w 3745"/>
                <a:gd name="T113" fmla="*/ 710 h 863"/>
                <a:gd name="T114" fmla="*/ 3135 w 3745"/>
                <a:gd name="T115" fmla="*/ 768 h 863"/>
                <a:gd name="T116" fmla="*/ 3313 w 3745"/>
                <a:gd name="T117" fmla="*/ 25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5" h="863">
                  <a:moveTo>
                    <a:pt x="660" y="0"/>
                  </a:moveTo>
                  <a:lnTo>
                    <a:pt x="660" y="0"/>
                  </a:lnTo>
                  <a:lnTo>
                    <a:pt x="22" y="0"/>
                  </a:lnTo>
                  <a:lnTo>
                    <a:pt x="0" y="73"/>
                  </a:lnTo>
                  <a:lnTo>
                    <a:pt x="292" y="73"/>
                  </a:lnTo>
                  <a:lnTo>
                    <a:pt x="292" y="804"/>
                  </a:lnTo>
                  <a:cubicBezTo>
                    <a:pt x="292" y="843"/>
                    <a:pt x="316" y="863"/>
                    <a:pt x="360" y="863"/>
                  </a:cubicBezTo>
                  <a:lnTo>
                    <a:pt x="399" y="863"/>
                  </a:lnTo>
                  <a:lnTo>
                    <a:pt x="399" y="73"/>
                  </a:lnTo>
                  <a:lnTo>
                    <a:pt x="637" y="73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2673" y="181"/>
                  </a:moveTo>
                  <a:lnTo>
                    <a:pt x="2673" y="181"/>
                  </a:lnTo>
                  <a:cubicBezTo>
                    <a:pt x="2647" y="181"/>
                    <a:pt x="2626" y="190"/>
                    <a:pt x="2621" y="203"/>
                  </a:cubicBezTo>
                  <a:lnTo>
                    <a:pt x="2408" y="768"/>
                  </a:lnTo>
                  <a:lnTo>
                    <a:pt x="2448" y="768"/>
                  </a:lnTo>
                  <a:cubicBezTo>
                    <a:pt x="2491" y="768"/>
                    <a:pt x="2509" y="764"/>
                    <a:pt x="2522" y="729"/>
                  </a:cubicBezTo>
                  <a:lnTo>
                    <a:pt x="2570" y="596"/>
                  </a:lnTo>
                  <a:lnTo>
                    <a:pt x="2698" y="596"/>
                  </a:lnTo>
                  <a:lnTo>
                    <a:pt x="2679" y="533"/>
                  </a:lnTo>
                  <a:lnTo>
                    <a:pt x="2590" y="533"/>
                  </a:lnTo>
                  <a:lnTo>
                    <a:pt x="2669" y="310"/>
                  </a:lnTo>
                  <a:lnTo>
                    <a:pt x="2812" y="729"/>
                  </a:lnTo>
                  <a:cubicBezTo>
                    <a:pt x="2824" y="764"/>
                    <a:pt x="2845" y="768"/>
                    <a:pt x="2891" y="768"/>
                  </a:cubicBezTo>
                  <a:lnTo>
                    <a:pt x="2941" y="768"/>
                  </a:lnTo>
                  <a:lnTo>
                    <a:pt x="2725" y="203"/>
                  </a:lnTo>
                  <a:cubicBezTo>
                    <a:pt x="2720" y="190"/>
                    <a:pt x="2697" y="181"/>
                    <a:pt x="2673" y="181"/>
                  </a:cubicBezTo>
                  <a:close/>
                  <a:moveTo>
                    <a:pt x="3529" y="203"/>
                  </a:moveTo>
                  <a:lnTo>
                    <a:pt x="3529" y="203"/>
                  </a:lnTo>
                  <a:cubicBezTo>
                    <a:pt x="3524" y="190"/>
                    <a:pt x="3501" y="181"/>
                    <a:pt x="3477" y="181"/>
                  </a:cubicBezTo>
                  <a:cubicBezTo>
                    <a:pt x="3451" y="181"/>
                    <a:pt x="3430" y="190"/>
                    <a:pt x="3425" y="203"/>
                  </a:cubicBezTo>
                  <a:lnTo>
                    <a:pt x="3212" y="768"/>
                  </a:lnTo>
                  <a:lnTo>
                    <a:pt x="3252" y="768"/>
                  </a:lnTo>
                  <a:cubicBezTo>
                    <a:pt x="3294" y="768"/>
                    <a:pt x="3313" y="764"/>
                    <a:pt x="3326" y="729"/>
                  </a:cubicBezTo>
                  <a:lnTo>
                    <a:pt x="3374" y="596"/>
                  </a:lnTo>
                  <a:lnTo>
                    <a:pt x="3502" y="596"/>
                  </a:lnTo>
                  <a:lnTo>
                    <a:pt x="3483" y="533"/>
                  </a:lnTo>
                  <a:lnTo>
                    <a:pt x="3394" y="533"/>
                  </a:lnTo>
                  <a:lnTo>
                    <a:pt x="3473" y="310"/>
                  </a:lnTo>
                  <a:lnTo>
                    <a:pt x="3616" y="729"/>
                  </a:lnTo>
                  <a:cubicBezTo>
                    <a:pt x="3628" y="764"/>
                    <a:pt x="3649" y="768"/>
                    <a:pt x="3695" y="768"/>
                  </a:cubicBezTo>
                  <a:lnTo>
                    <a:pt x="3745" y="768"/>
                  </a:lnTo>
                  <a:lnTo>
                    <a:pt x="3529" y="203"/>
                  </a:lnTo>
                  <a:lnTo>
                    <a:pt x="3529" y="203"/>
                  </a:lnTo>
                  <a:close/>
                  <a:moveTo>
                    <a:pt x="1655" y="181"/>
                  </a:moveTo>
                  <a:lnTo>
                    <a:pt x="1655" y="181"/>
                  </a:lnTo>
                  <a:cubicBezTo>
                    <a:pt x="1630" y="181"/>
                    <a:pt x="1608" y="190"/>
                    <a:pt x="1603" y="203"/>
                  </a:cubicBezTo>
                  <a:lnTo>
                    <a:pt x="1399" y="746"/>
                  </a:lnTo>
                  <a:lnTo>
                    <a:pt x="1247" y="515"/>
                  </a:lnTo>
                  <a:cubicBezTo>
                    <a:pt x="1327" y="501"/>
                    <a:pt x="1374" y="459"/>
                    <a:pt x="1374" y="387"/>
                  </a:cubicBezTo>
                  <a:lnTo>
                    <a:pt x="1374" y="336"/>
                  </a:lnTo>
                  <a:cubicBezTo>
                    <a:pt x="1374" y="232"/>
                    <a:pt x="1277" y="189"/>
                    <a:pt x="1149" y="189"/>
                  </a:cubicBezTo>
                  <a:lnTo>
                    <a:pt x="969" y="189"/>
                  </a:lnTo>
                  <a:lnTo>
                    <a:pt x="969" y="704"/>
                  </a:lnTo>
                  <a:lnTo>
                    <a:pt x="737" y="704"/>
                  </a:lnTo>
                  <a:cubicBezTo>
                    <a:pt x="646" y="704"/>
                    <a:pt x="625" y="684"/>
                    <a:pt x="625" y="590"/>
                  </a:cubicBezTo>
                  <a:lnTo>
                    <a:pt x="625" y="488"/>
                  </a:lnTo>
                  <a:lnTo>
                    <a:pt x="797" y="488"/>
                  </a:lnTo>
                  <a:lnTo>
                    <a:pt x="816" y="424"/>
                  </a:lnTo>
                  <a:lnTo>
                    <a:pt x="625" y="424"/>
                  </a:lnTo>
                  <a:lnTo>
                    <a:pt x="625" y="253"/>
                  </a:lnTo>
                  <a:lnTo>
                    <a:pt x="878" y="253"/>
                  </a:lnTo>
                  <a:lnTo>
                    <a:pt x="897" y="189"/>
                  </a:lnTo>
                  <a:lnTo>
                    <a:pt x="520" y="189"/>
                  </a:lnTo>
                  <a:lnTo>
                    <a:pt x="520" y="590"/>
                  </a:lnTo>
                  <a:cubicBezTo>
                    <a:pt x="520" y="724"/>
                    <a:pt x="552" y="768"/>
                    <a:pt x="735" y="768"/>
                  </a:cubicBezTo>
                  <a:lnTo>
                    <a:pt x="1074" y="766"/>
                  </a:lnTo>
                  <a:lnTo>
                    <a:pt x="1074" y="253"/>
                  </a:lnTo>
                  <a:lnTo>
                    <a:pt x="1149" y="253"/>
                  </a:lnTo>
                  <a:cubicBezTo>
                    <a:pt x="1230" y="253"/>
                    <a:pt x="1271" y="282"/>
                    <a:pt x="1271" y="337"/>
                  </a:cubicBezTo>
                  <a:lnTo>
                    <a:pt x="1271" y="387"/>
                  </a:lnTo>
                  <a:cubicBezTo>
                    <a:pt x="1271" y="443"/>
                    <a:pt x="1220" y="461"/>
                    <a:pt x="1157" y="461"/>
                  </a:cubicBezTo>
                  <a:lnTo>
                    <a:pt x="1110" y="461"/>
                  </a:lnTo>
                  <a:lnTo>
                    <a:pt x="1269" y="733"/>
                  </a:lnTo>
                  <a:cubicBezTo>
                    <a:pt x="1287" y="765"/>
                    <a:pt x="1296" y="768"/>
                    <a:pt x="1338" y="768"/>
                  </a:cubicBezTo>
                  <a:lnTo>
                    <a:pt x="1430" y="768"/>
                  </a:lnTo>
                  <a:cubicBezTo>
                    <a:pt x="1473" y="768"/>
                    <a:pt x="1492" y="764"/>
                    <a:pt x="1505" y="729"/>
                  </a:cubicBezTo>
                  <a:lnTo>
                    <a:pt x="1552" y="596"/>
                  </a:lnTo>
                  <a:lnTo>
                    <a:pt x="1680" y="596"/>
                  </a:lnTo>
                  <a:lnTo>
                    <a:pt x="1661" y="533"/>
                  </a:lnTo>
                  <a:lnTo>
                    <a:pt x="1573" y="533"/>
                  </a:lnTo>
                  <a:lnTo>
                    <a:pt x="1652" y="310"/>
                  </a:lnTo>
                  <a:lnTo>
                    <a:pt x="1795" y="729"/>
                  </a:lnTo>
                  <a:cubicBezTo>
                    <a:pt x="1807" y="764"/>
                    <a:pt x="1827" y="768"/>
                    <a:pt x="1873" y="768"/>
                  </a:cubicBezTo>
                  <a:lnTo>
                    <a:pt x="1923" y="768"/>
                  </a:lnTo>
                  <a:lnTo>
                    <a:pt x="1707" y="203"/>
                  </a:lnTo>
                  <a:cubicBezTo>
                    <a:pt x="1702" y="190"/>
                    <a:pt x="1679" y="181"/>
                    <a:pt x="1655" y="181"/>
                  </a:cubicBezTo>
                  <a:close/>
                  <a:moveTo>
                    <a:pt x="2304" y="530"/>
                  </a:moveTo>
                  <a:lnTo>
                    <a:pt x="2304" y="530"/>
                  </a:lnTo>
                  <a:cubicBezTo>
                    <a:pt x="2304" y="647"/>
                    <a:pt x="2266" y="704"/>
                    <a:pt x="2162" y="704"/>
                  </a:cubicBezTo>
                  <a:lnTo>
                    <a:pt x="2068" y="704"/>
                  </a:lnTo>
                  <a:lnTo>
                    <a:pt x="2068" y="253"/>
                  </a:lnTo>
                  <a:lnTo>
                    <a:pt x="2159" y="253"/>
                  </a:lnTo>
                  <a:cubicBezTo>
                    <a:pt x="2266" y="253"/>
                    <a:pt x="2304" y="316"/>
                    <a:pt x="2304" y="433"/>
                  </a:cubicBezTo>
                  <a:lnTo>
                    <a:pt x="2304" y="530"/>
                  </a:lnTo>
                  <a:lnTo>
                    <a:pt x="2304" y="530"/>
                  </a:lnTo>
                  <a:close/>
                  <a:moveTo>
                    <a:pt x="2409" y="432"/>
                  </a:moveTo>
                  <a:lnTo>
                    <a:pt x="2409" y="432"/>
                  </a:lnTo>
                  <a:cubicBezTo>
                    <a:pt x="2409" y="270"/>
                    <a:pt x="2326" y="189"/>
                    <a:pt x="2159" y="189"/>
                  </a:cubicBezTo>
                  <a:lnTo>
                    <a:pt x="1963" y="189"/>
                  </a:lnTo>
                  <a:lnTo>
                    <a:pt x="1963" y="709"/>
                  </a:lnTo>
                  <a:cubicBezTo>
                    <a:pt x="1963" y="748"/>
                    <a:pt x="1984" y="768"/>
                    <a:pt x="2029" y="768"/>
                  </a:cubicBezTo>
                  <a:lnTo>
                    <a:pt x="2159" y="768"/>
                  </a:lnTo>
                  <a:lnTo>
                    <a:pt x="2180" y="767"/>
                  </a:lnTo>
                  <a:cubicBezTo>
                    <a:pt x="2337" y="761"/>
                    <a:pt x="2409" y="693"/>
                    <a:pt x="2409" y="530"/>
                  </a:cubicBezTo>
                  <a:lnTo>
                    <a:pt x="2409" y="432"/>
                  </a:lnTo>
                  <a:lnTo>
                    <a:pt x="2409" y="432"/>
                  </a:lnTo>
                  <a:close/>
                  <a:moveTo>
                    <a:pt x="3332" y="190"/>
                  </a:moveTo>
                  <a:lnTo>
                    <a:pt x="3332" y="190"/>
                  </a:lnTo>
                  <a:lnTo>
                    <a:pt x="2851" y="190"/>
                  </a:lnTo>
                  <a:lnTo>
                    <a:pt x="2831" y="254"/>
                  </a:lnTo>
                  <a:lnTo>
                    <a:pt x="3028" y="254"/>
                  </a:lnTo>
                  <a:lnTo>
                    <a:pt x="3028" y="710"/>
                  </a:lnTo>
                  <a:cubicBezTo>
                    <a:pt x="3028" y="749"/>
                    <a:pt x="3052" y="768"/>
                    <a:pt x="3096" y="768"/>
                  </a:cubicBezTo>
                  <a:lnTo>
                    <a:pt x="3135" y="768"/>
                  </a:lnTo>
                  <a:lnTo>
                    <a:pt x="3135" y="254"/>
                  </a:lnTo>
                  <a:lnTo>
                    <a:pt x="3313" y="254"/>
                  </a:lnTo>
                  <a:lnTo>
                    <a:pt x="3332" y="1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306"/>
            <p:cNvSpPr>
              <a:spLocks noEditPoints="1"/>
            </p:cNvSpPr>
            <p:nvPr/>
          </p:nvSpPr>
          <p:spPr bwMode="auto">
            <a:xfrm>
              <a:off x="5464" y="4197"/>
              <a:ext cx="8" cy="9"/>
            </a:xfrm>
            <a:custGeom>
              <a:avLst/>
              <a:gdLst>
                <a:gd name="T0" fmla="*/ 59 w 99"/>
                <a:gd name="T1" fmla="*/ 30 h 98"/>
                <a:gd name="T2" fmla="*/ 59 w 99"/>
                <a:gd name="T3" fmla="*/ 30 h 98"/>
                <a:gd name="T4" fmla="*/ 47 w 99"/>
                <a:gd name="T5" fmla="*/ 28 h 98"/>
                <a:gd name="T6" fmla="*/ 39 w 99"/>
                <a:gd name="T7" fmla="*/ 28 h 98"/>
                <a:gd name="T8" fmla="*/ 39 w 99"/>
                <a:gd name="T9" fmla="*/ 48 h 98"/>
                <a:gd name="T10" fmla="*/ 48 w 99"/>
                <a:gd name="T11" fmla="*/ 48 h 98"/>
                <a:gd name="T12" fmla="*/ 57 w 99"/>
                <a:gd name="T13" fmla="*/ 46 h 98"/>
                <a:gd name="T14" fmla="*/ 63 w 99"/>
                <a:gd name="T15" fmla="*/ 38 h 98"/>
                <a:gd name="T16" fmla="*/ 59 w 99"/>
                <a:gd name="T17" fmla="*/ 30 h 98"/>
                <a:gd name="T18" fmla="*/ 49 w 99"/>
                <a:gd name="T19" fmla="*/ 22 h 98"/>
                <a:gd name="T20" fmla="*/ 49 w 99"/>
                <a:gd name="T21" fmla="*/ 22 h 98"/>
                <a:gd name="T22" fmla="*/ 63 w 99"/>
                <a:gd name="T23" fmla="*/ 23 h 98"/>
                <a:gd name="T24" fmla="*/ 72 w 99"/>
                <a:gd name="T25" fmla="*/ 37 h 98"/>
                <a:gd name="T26" fmla="*/ 66 w 99"/>
                <a:gd name="T27" fmla="*/ 48 h 98"/>
                <a:gd name="T28" fmla="*/ 59 w 99"/>
                <a:gd name="T29" fmla="*/ 51 h 98"/>
                <a:gd name="T30" fmla="*/ 68 w 99"/>
                <a:gd name="T31" fmla="*/ 56 h 98"/>
                <a:gd name="T32" fmla="*/ 71 w 99"/>
                <a:gd name="T33" fmla="*/ 64 h 98"/>
                <a:gd name="T34" fmla="*/ 71 w 99"/>
                <a:gd name="T35" fmla="*/ 68 h 98"/>
                <a:gd name="T36" fmla="*/ 71 w 99"/>
                <a:gd name="T37" fmla="*/ 72 h 98"/>
                <a:gd name="T38" fmla="*/ 72 w 99"/>
                <a:gd name="T39" fmla="*/ 75 h 98"/>
                <a:gd name="T40" fmla="*/ 72 w 99"/>
                <a:gd name="T41" fmla="*/ 76 h 98"/>
                <a:gd name="T42" fmla="*/ 63 w 99"/>
                <a:gd name="T43" fmla="*/ 76 h 98"/>
                <a:gd name="T44" fmla="*/ 63 w 99"/>
                <a:gd name="T45" fmla="*/ 75 h 98"/>
                <a:gd name="T46" fmla="*/ 63 w 99"/>
                <a:gd name="T47" fmla="*/ 75 h 98"/>
                <a:gd name="T48" fmla="*/ 62 w 99"/>
                <a:gd name="T49" fmla="*/ 73 h 98"/>
                <a:gd name="T50" fmla="*/ 62 w 99"/>
                <a:gd name="T51" fmla="*/ 69 h 98"/>
                <a:gd name="T52" fmla="*/ 57 w 99"/>
                <a:gd name="T53" fmla="*/ 56 h 98"/>
                <a:gd name="T54" fmla="*/ 47 w 99"/>
                <a:gd name="T55" fmla="*/ 54 h 98"/>
                <a:gd name="T56" fmla="*/ 39 w 99"/>
                <a:gd name="T57" fmla="*/ 54 h 98"/>
                <a:gd name="T58" fmla="*/ 39 w 99"/>
                <a:gd name="T59" fmla="*/ 76 h 98"/>
                <a:gd name="T60" fmla="*/ 30 w 99"/>
                <a:gd name="T61" fmla="*/ 76 h 98"/>
                <a:gd name="T62" fmla="*/ 30 w 99"/>
                <a:gd name="T63" fmla="*/ 22 h 98"/>
                <a:gd name="T64" fmla="*/ 49 w 99"/>
                <a:gd name="T65" fmla="*/ 22 h 98"/>
                <a:gd name="T66" fmla="*/ 49 w 99"/>
                <a:gd name="T67" fmla="*/ 22 h 98"/>
                <a:gd name="T68" fmla="*/ 20 w 99"/>
                <a:gd name="T69" fmla="*/ 19 h 98"/>
                <a:gd name="T70" fmla="*/ 20 w 99"/>
                <a:gd name="T71" fmla="*/ 19 h 98"/>
                <a:gd name="T72" fmla="*/ 7 w 99"/>
                <a:gd name="T73" fmla="*/ 49 h 98"/>
                <a:gd name="T74" fmla="*/ 20 w 99"/>
                <a:gd name="T75" fmla="*/ 79 h 98"/>
                <a:gd name="T76" fmla="*/ 50 w 99"/>
                <a:gd name="T77" fmla="*/ 92 h 98"/>
                <a:gd name="T78" fmla="*/ 80 w 99"/>
                <a:gd name="T79" fmla="*/ 79 h 98"/>
                <a:gd name="T80" fmla="*/ 92 w 99"/>
                <a:gd name="T81" fmla="*/ 49 h 98"/>
                <a:gd name="T82" fmla="*/ 80 w 99"/>
                <a:gd name="T83" fmla="*/ 19 h 98"/>
                <a:gd name="T84" fmla="*/ 50 w 99"/>
                <a:gd name="T85" fmla="*/ 6 h 98"/>
                <a:gd name="T86" fmla="*/ 20 w 99"/>
                <a:gd name="T87" fmla="*/ 19 h 98"/>
                <a:gd name="T88" fmla="*/ 85 w 99"/>
                <a:gd name="T89" fmla="*/ 84 h 98"/>
                <a:gd name="T90" fmla="*/ 85 w 99"/>
                <a:gd name="T91" fmla="*/ 84 h 98"/>
                <a:gd name="T92" fmla="*/ 50 w 99"/>
                <a:gd name="T93" fmla="*/ 98 h 98"/>
                <a:gd name="T94" fmla="*/ 15 w 99"/>
                <a:gd name="T95" fmla="*/ 84 h 98"/>
                <a:gd name="T96" fmla="*/ 0 w 99"/>
                <a:gd name="T97" fmla="*/ 49 h 98"/>
                <a:gd name="T98" fmla="*/ 15 w 99"/>
                <a:gd name="T99" fmla="*/ 14 h 98"/>
                <a:gd name="T100" fmla="*/ 50 w 99"/>
                <a:gd name="T101" fmla="*/ 0 h 98"/>
                <a:gd name="T102" fmla="*/ 85 w 99"/>
                <a:gd name="T103" fmla="*/ 14 h 98"/>
                <a:gd name="T104" fmla="*/ 99 w 99"/>
                <a:gd name="T105" fmla="*/ 49 h 98"/>
                <a:gd name="T106" fmla="*/ 85 w 99"/>
                <a:gd name="T10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9" h="98">
                  <a:moveTo>
                    <a:pt x="59" y="30"/>
                  </a:moveTo>
                  <a:lnTo>
                    <a:pt x="59" y="30"/>
                  </a:lnTo>
                  <a:cubicBezTo>
                    <a:pt x="57" y="29"/>
                    <a:pt x="53" y="28"/>
                    <a:pt x="47" y="28"/>
                  </a:cubicBezTo>
                  <a:lnTo>
                    <a:pt x="39" y="28"/>
                  </a:lnTo>
                  <a:lnTo>
                    <a:pt x="39" y="48"/>
                  </a:lnTo>
                  <a:lnTo>
                    <a:pt x="48" y="48"/>
                  </a:lnTo>
                  <a:cubicBezTo>
                    <a:pt x="52" y="48"/>
                    <a:pt x="55" y="47"/>
                    <a:pt x="57" y="46"/>
                  </a:cubicBezTo>
                  <a:cubicBezTo>
                    <a:pt x="61" y="45"/>
                    <a:pt x="63" y="42"/>
                    <a:pt x="63" y="38"/>
                  </a:cubicBezTo>
                  <a:cubicBezTo>
                    <a:pt x="63" y="34"/>
                    <a:pt x="61" y="31"/>
                    <a:pt x="59" y="30"/>
                  </a:cubicBezTo>
                  <a:close/>
                  <a:moveTo>
                    <a:pt x="49" y="22"/>
                  </a:moveTo>
                  <a:lnTo>
                    <a:pt x="49" y="22"/>
                  </a:lnTo>
                  <a:cubicBezTo>
                    <a:pt x="55" y="22"/>
                    <a:pt x="60" y="22"/>
                    <a:pt x="63" y="23"/>
                  </a:cubicBezTo>
                  <a:cubicBezTo>
                    <a:pt x="69" y="26"/>
                    <a:pt x="72" y="30"/>
                    <a:pt x="72" y="37"/>
                  </a:cubicBezTo>
                  <a:cubicBezTo>
                    <a:pt x="72" y="42"/>
                    <a:pt x="70" y="46"/>
                    <a:pt x="66" y="48"/>
                  </a:cubicBezTo>
                  <a:cubicBezTo>
                    <a:pt x="65" y="49"/>
                    <a:pt x="62" y="50"/>
                    <a:pt x="59" y="51"/>
                  </a:cubicBezTo>
                  <a:cubicBezTo>
                    <a:pt x="63" y="51"/>
                    <a:pt x="66" y="53"/>
                    <a:pt x="68" y="56"/>
                  </a:cubicBezTo>
                  <a:cubicBezTo>
                    <a:pt x="70" y="59"/>
                    <a:pt x="71" y="62"/>
                    <a:pt x="71" y="64"/>
                  </a:cubicBezTo>
                  <a:lnTo>
                    <a:pt x="71" y="68"/>
                  </a:lnTo>
                  <a:cubicBezTo>
                    <a:pt x="71" y="69"/>
                    <a:pt x="71" y="71"/>
                    <a:pt x="71" y="72"/>
                  </a:cubicBezTo>
                  <a:cubicBezTo>
                    <a:pt x="71" y="74"/>
                    <a:pt x="71" y="75"/>
                    <a:pt x="72" y="75"/>
                  </a:cubicBezTo>
                  <a:lnTo>
                    <a:pt x="72" y="76"/>
                  </a:lnTo>
                  <a:lnTo>
                    <a:pt x="63" y="76"/>
                  </a:lnTo>
                  <a:cubicBezTo>
                    <a:pt x="63" y="76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lnTo>
                    <a:pt x="62" y="73"/>
                  </a:lnTo>
                  <a:lnTo>
                    <a:pt x="62" y="69"/>
                  </a:lnTo>
                  <a:cubicBezTo>
                    <a:pt x="62" y="62"/>
                    <a:pt x="61" y="58"/>
                    <a:pt x="57" y="56"/>
                  </a:cubicBezTo>
                  <a:cubicBezTo>
                    <a:pt x="55" y="55"/>
                    <a:pt x="52" y="54"/>
                    <a:pt x="47" y="54"/>
                  </a:cubicBezTo>
                  <a:lnTo>
                    <a:pt x="39" y="54"/>
                  </a:lnTo>
                  <a:lnTo>
                    <a:pt x="39" y="76"/>
                  </a:lnTo>
                  <a:lnTo>
                    <a:pt x="30" y="76"/>
                  </a:lnTo>
                  <a:lnTo>
                    <a:pt x="30" y="22"/>
                  </a:lnTo>
                  <a:lnTo>
                    <a:pt x="49" y="22"/>
                  </a:lnTo>
                  <a:lnTo>
                    <a:pt x="49" y="22"/>
                  </a:lnTo>
                  <a:close/>
                  <a:moveTo>
                    <a:pt x="20" y="19"/>
                  </a:moveTo>
                  <a:lnTo>
                    <a:pt x="20" y="19"/>
                  </a:lnTo>
                  <a:cubicBezTo>
                    <a:pt x="11" y="27"/>
                    <a:pt x="7" y="37"/>
                    <a:pt x="7" y="49"/>
                  </a:cubicBezTo>
                  <a:cubicBezTo>
                    <a:pt x="7" y="61"/>
                    <a:pt x="11" y="71"/>
                    <a:pt x="20" y="79"/>
                  </a:cubicBezTo>
                  <a:cubicBezTo>
                    <a:pt x="28" y="87"/>
                    <a:pt x="38" y="92"/>
                    <a:pt x="50" y="92"/>
                  </a:cubicBezTo>
                  <a:cubicBezTo>
                    <a:pt x="61" y="92"/>
                    <a:pt x="71" y="87"/>
                    <a:pt x="80" y="79"/>
                  </a:cubicBezTo>
                  <a:cubicBezTo>
                    <a:pt x="88" y="71"/>
                    <a:pt x="92" y="61"/>
                    <a:pt x="92" y="49"/>
                  </a:cubicBezTo>
                  <a:cubicBezTo>
                    <a:pt x="92" y="37"/>
                    <a:pt x="88" y="27"/>
                    <a:pt x="80" y="19"/>
                  </a:cubicBezTo>
                  <a:cubicBezTo>
                    <a:pt x="71" y="10"/>
                    <a:pt x="61" y="6"/>
                    <a:pt x="50" y="6"/>
                  </a:cubicBezTo>
                  <a:cubicBezTo>
                    <a:pt x="38" y="6"/>
                    <a:pt x="28" y="10"/>
                    <a:pt x="20" y="19"/>
                  </a:cubicBezTo>
                  <a:close/>
                  <a:moveTo>
                    <a:pt x="85" y="84"/>
                  </a:moveTo>
                  <a:lnTo>
                    <a:pt x="85" y="84"/>
                  </a:lnTo>
                  <a:cubicBezTo>
                    <a:pt x="75" y="94"/>
                    <a:pt x="63" y="98"/>
                    <a:pt x="50" y="98"/>
                  </a:cubicBezTo>
                  <a:cubicBezTo>
                    <a:pt x="36" y="98"/>
                    <a:pt x="24" y="94"/>
                    <a:pt x="15" y="84"/>
                  </a:cubicBezTo>
                  <a:cubicBezTo>
                    <a:pt x="5" y="74"/>
                    <a:pt x="0" y="63"/>
                    <a:pt x="0" y="49"/>
                  </a:cubicBezTo>
                  <a:cubicBezTo>
                    <a:pt x="0" y="35"/>
                    <a:pt x="5" y="24"/>
                    <a:pt x="15" y="14"/>
                  </a:cubicBezTo>
                  <a:cubicBezTo>
                    <a:pt x="24" y="4"/>
                    <a:pt x="36" y="0"/>
                    <a:pt x="50" y="0"/>
                  </a:cubicBezTo>
                  <a:cubicBezTo>
                    <a:pt x="63" y="0"/>
                    <a:pt x="75" y="4"/>
                    <a:pt x="85" y="14"/>
                  </a:cubicBezTo>
                  <a:cubicBezTo>
                    <a:pt x="94" y="24"/>
                    <a:pt x="99" y="35"/>
                    <a:pt x="99" y="49"/>
                  </a:cubicBezTo>
                  <a:cubicBezTo>
                    <a:pt x="99" y="63"/>
                    <a:pt x="94" y="74"/>
                    <a:pt x="85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8" name="Group 317"/>
          <p:cNvGrpSpPr>
            <a:grpSpLocks noChangeAspect="1"/>
          </p:cNvGrpSpPr>
          <p:nvPr userDrawn="1"/>
        </p:nvGrpSpPr>
        <p:grpSpPr>
          <a:xfrm>
            <a:off x="407627" y="4544786"/>
            <a:ext cx="547941" cy="466344"/>
            <a:chOff x="1408113" y="415925"/>
            <a:chExt cx="7974012" cy="6786563"/>
          </a:xfrm>
          <a:solidFill>
            <a:schemeClr val="bg1"/>
          </a:solidFill>
        </p:grpSpPr>
        <p:sp>
          <p:nvSpPr>
            <p:cNvPr id="319" name="Freeform 1"/>
            <p:cNvSpPr>
              <a:spLocks noChangeArrowheads="1"/>
            </p:cNvSpPr>
            <p:nvPr/>
          </p:nvSpPr>
          <p:spPr bwMode="auto">
            <a:xfrm>
              <a:off x="6108700" y="3381375"/>
              <a:ext cx="374650" cy="215900"/>
            </a:xfrm>
            <a:custGeom>
              <a:avLst/>
              <a:gdLst>
                <a:gd name="T0" fmla="*/ 1038 w 1039"/>
                <a:gd name="T1" fmla="*/ 300 h 601"/>
                <a:gd name="T2" fmla="*/ 1038 w 1039"/>
                <a:gd name="T3" fmla="*/ 300 h 601"/>
                <a:gd name="T4" fmla="*/ 1038 w 1039"/>
                <a:gd name="T5" fmla="*/ 277 h 601"/>
                <a:gd name="T6" fmla="*/ 622 w 1039"/>
                <a:gd name="T7" fmla="*/ 0 h 601"/>
                <a:gd name="T8" fmla="*/ 0 w 1039"/>
                <a:gd name="T9" fmla="*/ 0 h 601"/>
                <a:gd name="T10" fmla="*/ 0 w 1039"/>
                <a:gd name="T11" fmla="*/ 600 h 601"/>
                <a:gd name="T12" fmla="*/ 577 w 1039"/>
                <a:gd name="T13" fmla="*/ 600 h 601"/>
                <a:gd name="T14" fmla="*/ 1038 w 1039"/>
                <a:gd name="T15" fmla="*/ 300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9" h="601">
                  <a:moveTo>
                    <a:pt x="1038" y="300"/>
                  </a:moveTo>
                  <a:lnTo>
                    <a:pt x="1038" y="300"/>
                  </a:lnTo>
                  <a:cubicBezTo>
                    <a:pt x="1038" y="277"/>
                    <a:pt x="1038" y="277"/>
                    <a:pt x="1038" y="277"/>
                  </a:cubicBezTo>
                  <a:cubicBezTo>
                    <a:pt x="1038" y="92"/>
                    <a:pt x="876" y="0"/>
                    <a:pt x="62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577" y="600"/>
                    <a:pt x="577" y="600"/>
                    <a:pt x="577" y="600"/>
                  </a:cubicBezTo>
                  <a:cubicBezTo>
                    <a:pt x="738" y="600"/>
                    <a:pt x="1038" y="577"/>
                    <a:pt x="1038" y="3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0" name="Freeform 2"/>
            <p:cNvSpPr>
              <a:spLocks noChangeArrowheads="1"/>
            </p:cNvSpPr>
            <p:nvPr/>
          </p:nvSpPr>
          <p:spPr bwMode="auto">
            <a:xfrm>
              <a:off x="6108700" y="3771900"/>
              <a:ext cx="423863" cy="223838"/>
            </a:xfrm>
            <a:custGeom>
              <a:avLst/>
              <a:gdLst>
                <a:gd name="T0" fmla="*/ 692 w 1177"/>
                <a:gd name="T1" fmla="*/ 0 h 622"/>
                <a:gd name="T2" fmla="*/ 692 w 1177"/>
                <a:gd name="T3" fmla="*/ 0 h 622"/>
                <a:gd name="T4" fmla="*/ 0 w 1177"/>
                <a:gd name="T5" fmla="*/ 0 h 622"/>
                <a:gd name="T6" fmla="*/ 0 w 1177"/>
                <a:gd name="T7" fmla="*/ 621 h 622"/>
                <a:gd name="T8" fmla="*/ 715 w 1177"/>
                <a:gd name="T9" fmla="*/ 621 h 622"/>
                <a:gd name="T10" fmla="*/ 1176 w 1177"/>
                <a:gd name="T11" fmla="*/ 321 h 622"/>
                <a:gd name="T12" fmla="*/ 1176 w 1177"/>
                <a:gd name="T13" fmla="*/ 299 h 622"/>
                <a:gd name="T14" fmla="*/ 692 w 1177"/>
                <a:gd name="T15" fmla="*/ 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7" h="622">
                  <a:moveTo>
                    <a:pt x="692" y="0"/>
                  </a:moveTo>
                  <a:lnTo>
                    <a:pt x="692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621"/>
                    <a:pt x="0" y="621"/>
                    <a:pt x="0" y="621"/>
                  </a:cubicBezTo>
                  <a:cubicBezTo>
                    <a:pt x="715" y="621"/>
                    <a:pt x="715" y="621"/>
                    <a:pt x="715" y="621"/>
                  </a:cubicBezTo>
                  <a:cubicBezTo>
                    <a:pt x="876" y="621"/>
                    <a:pt x="1176" y="575"/>
                    <a:pt x="1176" y="321"/>
                  </a:cubicBezTo>
                  <a:cubicBezTo>
                    <a:pt x="1176" y="299"/>
                    <a:pt x="1176" y="299"/>
                    <a:pt x="1176" y="299"/>
                  </a:cubicBezTo>
                  <a:cubicBezTo>
                    <a:pt x="1176" y="46"/>
                    <a:pt x="899" y="0"/>
                    <a:pt x="692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Freeform 3"/>
            <p:cNvSpPr>
              <a:spLocks noChangeArrowheads="1"/>
            </p:cNvSpPr>
            <p:nvPr/>
          </p:nvSpPr>
          <p:spPr bwMode="auto">
            <a:xfrm>
              <a:off x="7554913" y="3373438"/>
              <a:ext cx="631825" cy="639762"/>
            </a:xfrm>
            <a:custGeom>
              <a:avLst/>
              <a:gdLst>
                <a:gd name="T0" fmla="*/ 1546 w 1754"/>
                <a:gd name="T1" fmla="*/ 300 h 1777"/>
                <a:gd name="T2" fmla="*/ 1546 w 1754"/>
                <a:gd name="T3" fmla="*/ 300 h 1777"/>
                <a:gd name="T4" fmla="*/ 1523 w 1754"/>
                <a:gd name="T5" fmla="*/ 253 h 1777"/>
                <a:gd name="T6" fmla="*/ 808 w 1754"/>
                <a:gd name="T7" fmla="*/ 0 h 1777"/>
                <a:gd name="T8" fmla="*/ 0 w 1754"/>
                <a:gd name="T9" fmla="*/ 877 h 1777"/>
                <a:gd name="T10" fmla="*/ 0 w 1754"/>
                <a:gd name="T11" fmla="*/ 877 h 1777"/>
                <a:gd name="T12" fmla="*/ 853 w 1754"/>
                <a:gd name="T13" fmla="*/ 1776 h 1777"/>
                <a:gd name="T14" fmla="*/ 1454 w 1754"/>
                <a:gd name="T15" fmla="*/ 1591 h 1777"/>
                <a:gd name="T16" fmla="*/ 1454 w 1754"/>
                <a:gd name="T17" fmla="*/ 1176 h 1777"/>
                <a:gd name="T18" fmla="*/ 784 w 1754"/>
                <a:gd name="T19" fmla="*/ 1176 h 1777"/>
                <a:gd name="T20" fmla="*/ 784 w 1754"/>
                <a:gd name="T21" fmla="*/ 692 h 1777"/>
                <a:gd name="T22" fmla="*/ 1753 w 1754"/>
                <a:gd name="T23" fmla="*/ 692 h 1777"/>
                <a:gd name="T24" fmla="*/ 1708 w 1754"/>
                <a:gd name="T25" fmla="*/ 92 h 1777"/>
                <a:gd name="T26" fmla="*/ 1546 w 1754"/>
                <a:gd name="T27" fmla="*/ 300 h 1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54" h="1777">
                  <a:moveTo>
                    <a:pt x="1546" y="300"/>
                  </a:moveTo>
                  <a:lnTo>
                    <a:pt x="1546" y="300"/>
                  </a:lnTo>
                  <a:cubicBezTo>
                    <a:pt x="1523" y="253"/>
                    <a:pt x="1523" y="253"/>
                    <a:pt x="1523" y="253"/>
                  </a:cubicBezTo>
                  <a:cubicBezTo>
                    <a:pt x="1315" y="92"/>
                    <a:pt x="1130" y="0"/>
                    <a:pt x="808" y="0"/>
                  </a:cubicBezTo>
                  <a:cubicBezTo>
                    <a:pt x="369" y="0"/>
                    <a:pt x="0" y="392"/>
                    <a:pt x="0" y="877"/>
                  </a:cubicBezTo>
                  <a:lnTo>
                    <a:pt x="0" y="877"/>
                  </a:lnTo>
                  <a:cubicBezTo>
                    <a:pt x="0" y="1407"/>
                    <a:pt x="369" y="1776"/>
                    <a:pt x="853" y="1776"/>
                  </a:cubicBezTo>
                  <a:cubicBezTo>
                    <a:pt x="1084" y="1776"/>
                    <a:pt x="1292" y="1706"/>
                    <a:pt x="1454" y="1591"/>
                  </a:cubicBezTo>
                  <a:cubicBezTo>
                    <a:pt x="1454" y="1176"/>
                    <a:pt x="1454" y="1176"/>
                    <a:pt x="1454" y="1176"/>
                  </a:cubicBezTo>
                  <a:cubicBezTo>
                    <a:pt x="784" y="1176"/>
                    <a:pt x="784" y="1176"/>
                    <a:pt x="784" y="1176"/>
                  </a:cubicBezTo>
                  <a:cubicBezTo>
                    <a:pt x="784" y="692"/>
                    <a:pt x="784" y="692"/>
                    <a:pt x="784" y="692"/>
                  </a:cubicBezTo>
                  <a:cubicBezTo>
                    <a:pt x="1753" y="692"/>
                    <a:pt x="1753" y="692"/>
                    <a:pt x="1753" y="692"/>
                  </a:cubicBezTo>
                  <a:cubicBezTo>
                    <a:pt x="1753" y="484"/>
                    <a:pt x="1731" y="300"/>
                    <a:pt x="1708" y="92"/>
                  </a:cubicBezTo>
                  <a:lnTo>
                    <a:pt x="1546" y="30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Freeform 4"/>
            <p:cNvSpPr>
              <a:spLocks noChangeArrowheads="1"/>
            </p:cNvSpPr>
            <p:nvPr/>
          </p:nvSpPr>
          <p:spPr bwMode="auto">
            <a:xfrm>
              <a:off x="1408113" y="415925"/>
              <a:ext cx="6770687" cy="6786563"/>
            </a:xfrm>
            <a:custGeom>
              <a:avLst/>
              <a:gdLst>
                <a:gd name="T0" fmla="*/ 17905 w 18807"/>
                <a:gd name="T1" fmla="*/ 7707 h 18853"/>
                <a:gd name="T2" fmla="*/ 16198 w 18807"/>
                <a:gd name="T3" fmla="*/ 5238 h 18853"/>
                <a:gd name="T4" fmla="*/ 139 w 18807"/>
                <a:gd name="T5" fmla="*/ 7776 h 18853"/>
                <a:gd name="T6" fmla="*/ 1200 w 18807"/>
                <a:gd name="T7" fmla="*/ 10406 h 18853"/>
                <a:gd name="T8" fmla="*/ 0 w 18807"/>
                <a:gd name="T9" fmla="*/ 9415 h 18853"/>
                <a:gd name="T10" fmla="*/ 16521 w 18807"/>
                <a:gd name="T11" fmla="*/ 9092 h 18853"/>
                <a:gd name="T12" fmla="*/ 4408 w 18807"/>
                <a:gd name="T13" fmla="*/ 9230 h 18853"/>
                <a:gd name="T14" fmla="*/ 2584 w 18807"/>
                <a:gd name="T15" fmla="*/ 7776 h 18853"/>
                <a:gd name="T16" fmla="*/ 4408 w 18807"/>
                <a:gd name="T17" fmla="*/ 7776 h 18853"/>
                <a:gd name="T18" fmla="*/ 5838 w 18807"/>
                <a:gd name="T19" fmla="*/ 10406 h 18853"/>
                <a:gd name="T20" fmla="*/ 5838 w 18807"/>
                <a:gd name="T21" fmla="*/ 10406 h 18853"/>
                <a:gd name="T22" fmla="*/ 6992 w 18807"/>
                <a:gd name="T23" fmla="*/ 8261 h 18853"/>
                <a:gd name="T24" fmla="*/ 6992 w 18807"/>
                <a:gd name="T25" fmla="*/ 7776 h 18853"/>
                <a:gd name="T26" fmla="*/ 8930 w 18807"/>
                <a:gd name="T27" fmla="*/ 10406 h 18853"/>
                <a:gd name="T28" fmla="*/ 10061 w 18807"/>
                <a:gd name="T29" fmla="*/ 9691 h 18853"/>
                <a:gd name="T30" fmla="*/ 10061 w 18807"/>
                <a:gd name="T31" fmla="*/ 7776 h 18853"/>
                <a:gd name="T32" fmla="*/ 10822 w 18807"/>
                <a:gd name="T33" fmla="*/ 8930 h 18853"/>
                <a:gd name="T34" fmla="*/ 14790 w 18807"/>
                <a:gd name="T35" fmla="*/ 9691 h 18853"/>
                <a:gd name="T36" fmla="*/ 13729 w 18807"/>
                <a:gd name="T37" fmla="*/ 7754 h 18853"/>
                <a:gd name="T38" fmla="*/ 14329 w 18807"/>
                <a:gd name="T39" fmla="*/ 9022 h 18853"/>
                <a:gd name="T40" fmla="*/ 15967 w 18807"/>
                <a:gd name="T41" fmla="*/ 10452 h 18853"/>
                <a:gd name="T42" fmla="*/ 15967 w 18807"/>
                <a:gd name="T43" fmla="*/ 10452 h 18853"/>
                <a:gd name="T44" fmla="*/ 15760 w 18807"/>
                <a:gd name="T45" fmla="*/ 6392 h 18853"/>
                <a:gd name="T46" fmla="*/ 3600 w 18807"/>
                <a:gd name="T47" fmla="*/ 12137 h 18853"/>
                <a:gd name="T48" fmla="*/ 3992 w 18807"/>
                <a:gd name="T49" fmla="*/ 13129 h 18853"/>
                <a:gd name="T50" fmla="*/ 3600 w 18807"/>
                <a:gd name="T51" fmla="*/ 12137 h 18853"/>
                <a:gd name="T52" fmla="*/ 3485 w 18807"/>
                <a:gd name="T53" fmla="*/ 12922 h 18853"/>
                <a:gd name="T54" fmla="*/ 5031 w 18807"/>
                <a:gd name="T55" fmla="*/ 12160 h 18853"/>
                <a:gd name="T56" fmla="*/ 5930 w 18807"/>
                <a:gd name="T57" fmla="*/ 13429 h 18853"/>
                <a:gd name="T58" fmla="*/ 4823 w 18807"/>
                <a:gd name="T59" fmla="*/ 13429 h 18853"/>
                <a:gd name="T60" fmla="*/ 7222 w 18807"/>
                <a:gd name="T61" fmla="*/ 12137 h 18853"/>
                <a:gd name="T62" fmla="*/ 6807 w 18807"/>
                <a:gd name="T63" fmla="*/ 13129 h 18853"/>
                <a:gd name="T64" fmla="*/ 7338 w 18807"/>
                <a:gd name="T65" fmla="*/ 12922 h 18853"/>
                <a:gd name="T66" fmla="*/ 7338 w 18807"/>
                <a:gd name="T67" fmla="*/ 12922 h 18853"/>
                <a:gd name="T68" fmla="*/ 8469 w 18807"/>
                <a:gd name="T69" fmla="*/ 13244 h 18853"/>
                <a:gd name="T70" fmla="*/ 8238 w 18807"/>
                <a:gd name="T71" fmla="*/ 12160 h 18853"/>
                <a:gd name="T72" fmla="*/ 9554 w 18807"/>
                <a:gd name="T73" fmla="*/ 12160 h 18853"/>
                <a:gd name="T74" fmla="*/ 10015 w 18807"/>
                <a:gd name="T75" fmla="*/ 12922 h 18853"/>
                <a:gd name="T76" fmla="*/ 11260 w 18807"/>
                <a:gd name="T77" fmla="*/ 12368 h 18853"/>
                <a:gd name="T78" fmla="*/ 11906 w 18807"/>
                <a:gd name="T79" fmla="*/ 12160 h 18853"/>
                <a:gd name="T80" fmla="*/ 11260 w 18807"/>
                <a:gd name="T81" fmla="*/ 13429 h 18853"/>
                <a:gd name="T82" fmla="*/ 12598 w 18807"/>
                <a:gd name="T83" fmla="*/ 12160 h 18853"/>
                <a:gd name="T84" fmla="*/ 13129 w 18807"/>
                <a:gd name="T85" fmla="*/ 12806 h 18853"/>
                <a:gd name="T86" fmla="*/ 14283 w 18807"/>
                <a:gd name="T87" fmla="*/ 12344 h 18853"/>
                <a:gd name="T88" fmla="*/ 13360 w 18807"/>
                <a:gd name="T89" fmla="*/ 12806 h 18853"/>
                <a:gd name="T90" fmla="*/ 13775 w 18807"/>
                <a:gd name="T91" fmla="*/ 13452 h 18853"/>
                <a:gd name="T92" fmla="*/ 14859 w 18807"/>
                <a:gd name="T93" fmla="*/ 13083 h 18853"/>
                <a:gd name="T94" fmla="*/ 15206 w 18807"/>
                <a:gd name="T95" fmla="*/ 12898 h 18853"/>
                <a:gd name="T96" fmla="*/ 15667 w 18807"/>
                <a:gd name="T97" fmla="*/ 12298 h 18853"/>
                <a:gd name="T98" fmla="*/ 14998 w 18807"/>
                <a:gd name="T99" fmla="*/ 12483 h 18853"/>
                <a:gd name="T100" fmla="*/ 15252 w 18807"/>
                <a:gd name="T101" fmla="*/ 13452 h 18853"/>
                <a:gd name="T102" fmla="*/ 16106 w 18807"/>
                <a:gd name="T103" fmla="*/ 13383 h 18853"/>
                <a:gd name="T104" fmla="*/ 15990 w 18807"/>
                <a:gd name="T105" fmla="*/ 13152 h 18853"/>
                <a:gd name="T106" fmla="*/ 16406 w 18807"/>
                <a:gd name="T107" fmla="*/ 13383 h 18853"/>
                <a:gd name="T108" fmla="*/ 16336 w 18807"/>
                <a:gd name="T109" fmla="*/ 13337 h 18853"/>
                <a:gd name="T110" fmla="*/ 16221 w 18807"/>
                <a:gd name="T111" fmla="*/ 13152 h 18853"/>
                <a:gd name="T112" fmla="*/ 16451 w 18807"/>
                <a:gd name="T113" fmla="*/ 13152 h 18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807" h="18853">
                  <a:moveTo>
                    <a:pt x="16521" y="9092"/>
                  </a:moveTo>
                  <a:lnTo>
                    <a:pt x="16521" y="9092"/>
                  </a:lnTo>
                  <a:lnTo>
                    <a:pt x="16521" y="9092"/>
                  </a:lnTo>
                  <a:cubicBezTo>
                    <a:pt x="16521" y="8307"/>
                    <a:pt x="17121" y="7707"/>
                    <a:pt x="17905" y="7707"/>
                  </a:cubicBezTo>
                  <a:cubicBezTo>
                    <a:pt x="18229" y="7707"/>
                    <a:pt x="18482" y="7754"/>
                    <a:pt x="18736" y="7915"/>
                  </a:cubicBezTo>
                  <a:cubicBezTo>
                    <a:pt x="18621" y="7176"/>
                    <a:pt x="18413" y="6484"/>
                    <a:pt x="18137" y="5815"/>
                  </a:cubicBezTo>
                  <a:cubicBezTo>
                    <a:pt x="17952" y="6115"/>
                    <a:pt x="17629" y="6300"/>
                    <a:pt x="17259" y="6300"/>
                  </a:cubicBezTo>
                  <a:cubicBezTo>
                    <a:pt x="16683" y="6300"/>
                    <a:pt x="16198" y="5838"/>
                    <a:pt x="16198" y="5238"/>
                  </a:cubicBezTo>
                  <a:cubicBezTo>
                    <a:pt x="16198" y="4661"/>
                    <a:pt x="16683" y="4199"/>
                    <a:pt x="17259" y="4199"/>
                  </a:cubicBezTo>
                  <a:cubicBezTo>
                    <a:pt x="17259" y="4199"/>
                    <a:pt x="17259" y="4199"/>
                    <a:pt x="17282" y="4199"/>
                  </a:cubicBezTo>
                  <a:cubicBezTo>
                    <a:pt x="15575" y="1661"/>
                    <a:pt x="12691" y="0"/>
                    <a:pt x="9415" y="0"/>
                  </a:cubicBezTo>
                  <a:cubicBezTo>
                    <a:pt x="4777" y="0"/>
                    <a:pt x="923" y="3346"/>
                    <a:pt x="139" y="7776"/>
                  </a:cubicBezTo>
                  <a:cubicBezTo>
                    <a:pt x="2077" y="7776"/>
                    <a:pt x="2077" y="7776"/>
                    <a:pt x="2077" y="7776"/>
                  </a:cubicBezTo>
                  <a:cubicBezTo>
                    <a:pt x="2077" y="8053"/>
                    <a:pt x="2077" y="8053"/>
                    <a:pt x="2077" y="8053"/>
                  </a:cubicBezTo>
                  <a:cubicBezTo>
                    <a:pt x="1200" y="8053"/>
                    <a:pt x="1200" y="8053"/>
                    <a:pt x="1200" y="8053"/>
                  </a:cubicBezTo>
                  <a:cubicBezTo>
                    <a:pt x="1200" y="10406"/>
                    <a:pt x="1200" y="10406"/>
                    <a:pt x="1200" y="10406"/>
                  </a:cubicBezTo>
                  <a:cubicBezTo>
                    <a:pt x="900" y="10406"/>
                    <a:pt x="900" y="10406"/>
                    <a:pt x="900" y="10406"/>
                  </a:cubicBezTo>
                  <a:cubicBezTo>
                    <a:pt x="900" y="8053"/>
                    <a:pt x="900" y="8053"/>
                    <a:pt x="900" y="8053"/>
                  </a:cubicBezTo>
                  <a:cubicBezTo>
                    <a:pt x="92" y="8053"/>
                    <a:pt x="92" y="8053"/>
                    <a:pt x="92" y="8053"/>
                  </a:cubicBezTo>
                  <a:cubicBezTo>
                    <a:pt x="23" y="8492"/>
                    <a:pt x="0" y="8954"/>
                    <a:pt x="0" y="9415"/>
                  </a:cubicBezTo>
                  <a:cubicBezTo>
                    <a:pt x="0" y="14629"/>
                    <a:pt x="4223" y="18852"/>
                    <a:pt x="9415" y="18852"/>
                  </a:cubicBezTo>
                  <a:cubicBezTo>
                    <a:pt x="14352" y="18852"/>
                    <a:pt x="18413" y="15068"/>
                    <a:pt x="18806" y="10221"/>
                  </a:cubicBezTo>
                  <a:cubicBezTo>
                    <a:pt x="18598" y="10360"/>
                    <a:pt x="18298" y="10498"/>
                    <a:pt x="17928" y="10498"/>
                  </a:cubicBezTo>
                  <a:cubicBezTo>
                    <a:pt x="17098" y="10498"/>
                    <a:pt x="16521" y="9898"/>
                    <a:pt x="16521" y="9092"/>
                  </a:cubicBezTo>
                  <a:close/>
                  <a:moveTo>
                    <a:pt x="4684" y="10406"/>
                  </a:moveTo>
                  <a:lnTo>
                    <a:pt x="4684" y="10406"/>
                  </a:lnTo>
                  <a:cubicBezTo>
                    <a:pt x="4408" y="10406"/>
                    <a:pt x="4408" y="10406"/>
                    <a:pt x="4408" y="10406"/>
                  </a:cubicBezTo>
                  <a:cubicBezTo>
                    <a:pt x="4408" y="9230"/>
                    <a:pt x="4408" y="9230"/>
                    <a:pt x="4408" y="9230"/>
                  </a:cubicBezTo>
                  <a:cubicBezTo>
                    <a:pt x="2884" y="9230"/>
                    <a:pt x="2884" y="9230"/>
                    <a:pt x="2884" y="9230"/>
                  </a:cubicBezTo>
                  <a:cubicBezTo>
                    <a:pt x="2884" y="10406"/>
                    <a:pt x="2884" y="10406"/>
                    <a:pt x="2884" y="10406"/>
                  </a:cubicBezTo>
                  <a:cubicBezTo>
                    <a:pt x="2584" y="10406"/>
                    <a:pt x="2584" y="10406"/>
                    <a:pt x="2584" y="10406"/>
                  </a:cubicBezTo>
                  <a:cubicBezTo>
                    <a:pt x="2584" y="7776"/>
                    <a:pt x="2584" y="7776"/>
                    <a:pt x="2584" y="7776"/>
                  </a:cubicBezTo>
                  <a:cubicBezTo>
                    <a:pt x="2884" y="7776"/>
                    <a:pt x="2884" y="7776"/>
                    <a:pt x="2884" y="7776"/>
                  </a:cubicBezTo>
                  <a:cubicBezTo>
                    <a:pt x="2884" y="8954"/>
                    <a:pt x="2884" y="8954"/>
                    <a:pt x="2884" y="8954"/>
                  </a:cubicBezTo>
                  <a:cubicBezTo>
                    <a:pt x="4408" y="8954"/>
                    <a:pt x="4408" y="8954"/>
                    <a:pt x="4408" y="8954"/>
                  </a:cubicBezTo>
                  <a:cubicBezTo>
                    <a:pt x="4408" y="7776"/>
                    <a:pt x="4408" y="7776"/>
                    <a:pt x="4408" y="7776"/>
                  </a:cubicBezTo>
                  <a:cubicBezTo>
                    <a:pt x="4684" y="7776"/>
                    <a:pt x="4684" y="7776"/>
                    <a:pt x="4684" y="7776"/>
                  </a:cubicBezTo>
                  <a:lnTo>
                    <a:pt x="4684" y="10406"/>
                  </a:lnTo>
                  <a:close/>
                  <a:moveTo>
                    <a:pt x="5838" y="10406"/>
                  </a:moveTo>
                  <a:lnTo>
                    <a:pt x="5838" y="10406"/>
                  </a:lnTo>
                  <a:cubicBezTo>
                    <a:pt x="5561" y="10406"/>
                    <a:pt x="5561" y="10406"/>
                    <a:pt x="5561" y="10406"/>
                  </a:cubicBezTo>
                  <a:cubicBezTo>
                    <a:pt x="5561" y="7776"/>
                    <a:pt x="5561" y="7776"/>
                    <a:pt x="5561" y="7776"/>
                  </a:cubicBezTo>
                  <a:cubicBezTo>
                    <a:pt x="5838" y="7776"/>
                    <a:pt x="5838" y="7776"/>
                    <a:pt x="5838" y="7776"/>
                  </a:cubicBezTo>
                  <a:lnTo>
                    <a:pt x="5838" y="10406"/>
                  </a:lnTo>
                  <a:close/>
                  <a:moveTo>
                    <a:pt x="8930" y="10406"/>
                  </a:moveTo>
                  <a:lnTo>
                    <a:pt x="8930" y="10406"/>
                  </a:lnTo>
                  <a:cubicBezTo>
                    <a:pt x="8676" y="10406"/>
                    <a:pt x="8676" y="10406"/>
                    <a:pt x="8676" y="10406"/>
                  </a:cubicBezTo>
                  <a:cubicBezTo>
                    <a:pt x="6992" y="8261"/>
                    <a:pt x="6992" y="8261"/>
                    <a:pt x="6992" y="8261"/>
                  </a:cubicBezTo>
                  <a:cubicBezTo>
                    <a:pt x="6992" y="10406"/>
                    <a:pt x="6992" y="10406"/>
                    <a:pt x="6992" y="10406"/>
                  </a:cubicBezTo>
                  <a:cubicBezTo>
                    <a:pt x="6715" y="10406"/>
                    <a:pt x="6715" y="10406"/>
                    <a:pt x="6715" y="10406"/>
                  </a:cubicBezTo>
                  <a:cubicBezTo>
                    <a:pt x="6715" y="7776"/>
                    <a:pt x="6715" y="7776"/>
                    <a:pt x="6715" y="7776"/>
                  </a:cubicBezTo>
                  <a:cubicBezTo>
                    <a:pt x="6992" y="7776"/>
                    <a:pt x="6992" y="7776"/>
                    <a:pt x="6992" y="7776"/>
                  </a:cubicBezTo>
                  <a:cubicBezTo>
                    <a:pt x="8631" y="9876"/>
                    <a:pt x="8631" y="9876"/>
                    <a:pt x="8631" y="9876"/>
                  </a:cubicBezTo>
                  <a:cubicBezTo>
                    <a:pt x="8631" y="7776"/>
                    <a:pt x="8631" y="7776"/>
                    <a:pt x="8631" y="7776"/>
                  </a:cubicBezTo>
                  <a:cubicBezTo>
                    <a:pt x="8930" y="7776"/>
                    <a:pt x="8930" y="7776"/>
                    <a:pt x="8930" y="7776"/>
                  </a:cubicBezTo>
                  <a:lnTo>
                    <a:pt x="8930" y="10406"/>
                  </a:lnTo>
                  <a:close/>
                  <a:moveTo>
                    <a:pt x="11606" y="10406"/>
                  </a:moveTo>
                  <a:lnTo>
                    <a:pt x="11606" y="10406"/>
                  </a:lnTo>
                  <a:cubicBezTo>
                    <a:pt x="10615" y="9138"/>
                    <a:pt x="10615" y="9138"/>
                    <a:pt x="10615" y="9138"/>
                  </a:cubicBezTo>
                  <a:cubicBezTo>
                    <a:pt x="10061" y="9691"/>
                    <a:pt x="10061" y="9691"/>
                    <a:pt x="10061" y="9691"/>
                  </a:cubicBezTo>
                  <a:cubicBezTo>
                    <a:pt x="10061" y="10406"/>
                    <a:pt x="10061" y="10406"/>
                    <a:pt x="10061" y="10406"/>
                  </a:cubicBezTo>
                  <a:cubicBezTo>
                    <a:pt x="9761" y="10406"/>
                    <a:pt x="9761" y="10406"/>
                    <a:pt x="9761" y="10406"/>
                  </a:cubicBezTo>
                  <a:cubicBezTo>
                    <a:pt x="9761" y="7776"/>
                    <a:pt x="9761" y="7776"/>
                    <a:pt x="9761" y="7776"/>
                  </a:cubicBezTo>
                  <a:cubicBezTo>
                    <a:pt x="10061" y="7776"/>
                    <a:pt x="10061" y="7776"/>
                    <a:pt x="10061" y="7776"/>
                  </a:cubicBezTo>
                  <a:cubicBezTo>
                    <a:pt x="10061" y="9346"/>
                    <a:pt x="10061" y="9346"/>
                    <a:pt x="10061" y="9346"/>
                  </a:cubicBezTo>
                  <a:cubicBezTo>
                    <a:pt x="11560" y="7776"/>
                    <a:pt x="11560" y="7776"/>
                    <a:pt x="11560" y="7776"/>
                  </a:cubicBezTo>
                  <a:cubicBezTo>
                    <a:pt x="11929" y="7776"/>
                    <a:pt x="11929" y="7776"/>
                    <a:pt x="11929" y="7776"/>
                  </a:cubicBezTo>
                  <a:cubicBezTo>
                    <a:pt x="10822" y="8930"/>
                    <a:pt x="10822" y="8930"/>
                    <a:pt x="10822" y="8930"/>
                  </a:cubicBezTo>
                  <a:cubicBezTo>
                    <a:pt x="11975" y="10406"/>
                    <a:pt x="11975" y="10406"/>
                    <a:pt x="11975" y="10406"/>
                  </a:cubicBezTo>
                  <a:lnTo>
                    <a:pt x="11606" y="10406"/>
                  </a:lnTo>
                  <a:close/>
                  <a:moveTo>
                    <a:pt x="14790" y="9691"/>
                  </a:moveTo>
                  <a:lnTo>
                    <a:pt x="14790" y="9691"/>
                  </a:lnTo>
                  <a:cubicBezTo>
                    <a:pt x="14790" y="10153"/>
                    <a:pt x="14398" y="10452"/>
                    <a:pt x="13775" y="10452"/>
                  </a:cubicBezTo>
                  <a:cubicBezTo>
                    <a:pt x="12529" y="10452"/>
                    <a:pt x="12529" y="10452"/>
                    <a:pt x="12529" y="10452"/>
                  </a:cubicBezTo>
                  <a:cubicBezTo>
                    <a:pt x="12529" y="7754"/>
                    <a:pt x="12529" y="7754"/>
                    <a:pt x="12529" y="7754"/>
                  </a:cubicBezTo>
                  <a:cubicBezTo>
                    <a:pt x="13729" y="7754"/>
                    <a:pt x="13729" y="7754"/>
                    <a:pt x="13729" y="7754"/>
                  </a:cubicBezTo>
                  <a:cubicBezTo>
                    <a:pt x="14052" y="7754"/>
                    <a:pt x="14283" y="7822"/>
                    <a:pt x="14444" y="7984"/>
                  </a:cubicBezTo>
                  <a:cubicBezTo>
                    <a:pt x="14583" y="8123"/>
                    <a:pt x="14629" y="8261"/>
                    <a:pt x="14629" y="8445"/>
                  </a:cubicBezTo>
                  <a:cubicBezTo>
                    <a:pt x="14629" y="8468"/>
                    <a:pt x="14629" y="8468"/>
                    <a:pt x="14629" y="8468"/>
                  </a:cubicBezTo>
                  <a:cubicBezTo>
                    <a:pt x="14629" y="8699"/>
                    <a:pt x="14537" y="8907"/>
                    <a:pt x="14329" y="9022"/>
                  </a:cubicBezTo>
                  <a:cubicBezTo>
                    <a:pt x="14629" y="9161"/>
                    <a:pt x="14790" y="9369"/>
                    <a:pt x="14790" y="9667"/>
                  </a:cubicBezTo>
                  <a:lnTo>
                    <a:pt x="14790" y="9691"/>
                  </a:lnTo>
                  <a:close/>
                  <a:moveTo>
                    <a:pt x="15967" y="10452"/>
                  </a:moveTo>
                  <a:lnTo>
                    <a:pt x="15967" y="10452"/>
                  </a:lnTo>
                  <a:cubicBezTo>
                    <a:pt x="15436" y="10452"/>
                    <a:pt x="15436" y="10452"/>
                    <a:pt x="15436" y="10452"/>
                  </a:cubicBezTo>
                  <a:cubicBezTo>
                    <a:pt x="15436" y="7754"/>
                    <a:pt x="15436" y="7754"/>
                    <a:pt x="15436" y="7754"/>
                  </a:cubicBezTo>
                  <a:cubicBezTo>
                    <a:pt x="15967" y="7754"/>
                    <a:pt x="15967" y="7754"/>
                    <a:pt x="15967" y="7754"/>
                  </a:cubicBezTo>
                  <a:lnTo>
                    <a:pt x="15967" y="10452"/>
                  </a:lnTo>
                  <a:close/>
                  <a:moveTo>
                    <a:pt x="15760" y="7061"/>
                  </a:moveTo>
                  <a:lnTo>
                    <a:pt x="15760" y="7061"/>
                  </a:lnTo>
                  <a:cubicBezTo>
                    <a:pt x="15575" y="7061"/>
                    <a:pt x="15413" y="6923"/>
                    <a:pt x="15413" y="6715"/>
                  </a:cubicBezTo>
                  <a:cubicBezTo>
                    <a:pt x="15413" y="6530"/>
                    <a:pt x="15575" y="6392"/>
                    <a:pt x="15760" y="6392"/>
                  </a:cubicBezTo>
                  <a:cubicBezTo>
                    <a:pt x="15944" y="6392"/>
                    <a:pt x="16106" y="6530"/>
                    <a:pt x="16106" y="6715"/>
                  </a:cubicBezTo>
                  <a:cubicBezTo>
                    <a:pt x="16106" y="6923"/>
                    <a:pt x="15944" y="7061"/>
                    <a:pt x="15760" y="7061"/>
                  </a:cubicBezTo>
                  <a:close/>
                  <a:moveTo>
                    <a:pt x="3600" y="12137"/>
                  </a:moveTo>
                  <a:lnTo>
                    <a:pt x="3600" y="12137"/>
                  </a:lnTo>
                  <a:cubicBezTo>
                    <a:pt x="3807" y="12137"/>
                    <a:pt x="3807" y="12137"/>
                    <a:pt x="3807" y="12137"/>
                  </a:cubicBezTo>
                  <a:cubicBezTo>
                    <a:pt x="4361" y="13429"/>
                    <a:pt x="4361" y="13429"/>
                    <a:pt x="4361" y="13429"/>
                  </a:cubicBezTo>
                  <a:cubicBezTo>
                    <a:pt x="4131" y="13429"/>
                    <a:pt x="4131" y="13429"/>
                    <a:pt x="4131" y="13429"/>
                  </a:cubicBezTo>
                  <a:cubicBezTo>
                    <a:pt x="3992" y="13129"/>
                    <a:pt x="3992" y="13129"/>
                    <a:pt x="3992" y="13129"/>
                  </a:cubicBezTo>
                  <a:cubicBezTo>
                    <a:pt x="3392" y="13129"/>
                    <a:pt x="3392" y="13129"/>
                    <a:pt x="3392" y="13129"/>
                  </a:cubicBezTo>
                  <a:cubicBezTo>
                    <a:pt x="3253" y="13429"/>
                    <a:pt x="3253" y="13429"/>
                    <a:pt x="3253" y="13429"/>
                  </a:cubicBezTo>
                  <a:cubicBezTo>
                    <a:pt x="3023" y="13429"/>
                    <a:pt x="3023" y="13429"/>
                    <a:pt x="3023" y="13429"/>
                  </a:cubicBezTo>
                  <a:lnTo>
                    <a:pt x="3600" y="12137"/>
                  </a:lnTo>
                  <a:close/>
                  <a:moveTo>
                    <a:pt x="3923" y="12922"/>
                  </a:moveTo>
                  <a:lnTo>
                    <a:pt x="3923" y="12922"/>
                  </a:lnTo>
                  <a:cubicBezTo>
                    <a:pt x="3692" y="12414"/>
                    <a:pt x="3692" y="12414"/>
                    <a:pt x="3692" y="12414"/>
                  </a:cubicBezTo>
                  <a:cubicBezTo>
                    <a:pt x="3485" y="12922"/>
                    <a:pt x="3485" y="12922"/>
                    <a:pt x="3485" y="12922"/>
                  </a:cubicBezTo>
                  <a:lnTo>
                    <a:pt x="3923" y="12922"/>
                  </a:lnTo>
                  <a:close/>
                  <a:moveTo>
                    <a:pt x="4823" y="12160"/>
                  </a:moveTo>
                  <a:lnTo>
                    <a:pt x="4823" y="12160"/>
                  </a:lnTo>
                  <a:cubicBezTo>
                    <a:pt x="5031" y="12160"/>
                    <a:pt x="5031" y="12160"/>
                    <a:pt x="5031" y="12160"/>
                  </a:cubicBezTo>
                  <a:cubicBezTo>
                    <a:pt x="5723" y="13037"/>
                    <a:pt x="5723" y="13037"/>
                    <a:pt x="5723" y="13037"/>
                  </a:cubicBezTo>
                  <a:cubicBezTo>
                    <a:pt x="5723" y="12160"/>
                    <a:pt x="5723" y="12160"/>
                    <a:pt x="5723" y="12160"/>
                  </a:cubicBezTo>
                  <a:cubicBezTo>
                    <a:pt x="5930" y="12160"/>
                    <a:pt x="5930" y="12160"/>
                    <a:pt x="5930" y="12160"/>
                  </a:cubicBezTo>
                  <a:cubicBezTo>
                    <a:pt x="5930" y="13429"/>
                    <a:pt x="5930" y="13429"/>
                    <a:pt x="5930" y="13429"/>
                  </a:cubicBezTo>
                  <a:cubicBezTo>
                    <a:pt x="5746" y="13429"/>
                    <a:pt x="5746" y="13429"/>
                    <a:pt x="5746" y="13429"/>
                  </a:cubicBezTo>
                  <a:cubicBezTo>
                    <a:pt x="5054" y="12529"/>
                    <a:pt x="5054" y="12529"/>
                    <a:pt x="5054" y="12529"/>
                  </a:cubicBezTo>
                  <a:cubicBezTo>
                    <a:pt x="5054" y="13429"/>
                    <a:pt x="5054" y="13429"/>
                    <a:pt x="5054" y="13429"/>
                  </a:cubicBezTo>
                  <a:cubicBezTo>
                    <a:pt x="4823" y="13429"/>
                    <a:pt x="4823" y="13429"/>
                    <a:pt x="4823" y="13429"/>
                  </a:cubicBezTo>
                  <a:lnTo>
                    <a:pt x="4823" y="12160"/>
                  </a:lnTo>
                  <a:close/>
                  <a:moveTo>
                    <a:pt x="7015" y="12137"/>
                  </a:moveTo>
                  <a:lnTo>
                    <a:pt x="7015" y="12137"/>
                  </a:lnTo>
                  <a:cubicBezTo>
                    <a:pt x="7222" y="12137"/>
                    <a:pt x="7222" y="12137"/>
                    <a:pt x="7222" y="12137"/>
                  </a:cubicBezTo>
                  <a:cubicBezTo>
                    <a:pt x="7776" y="13429"/>
                    <a:pt x="7776" y="13429"/>
                    <a:pt x="7776" y="13429"/>
                  </a:cubicBezTo>
                  <a:cubicBezTo>
                    <a:pt x="7546" y="13429"/>
                    <a:pt x="7546" y="13429"/>
                    <a:pt x="7546" y="13429"/>
                  </a:cubicBezTo>
                  <a:cubicBezTo>
                    <a:pt x="7407" y="13129"/>
                    <a:pt x="7407" y="13129"/>
                    <a:pt x="7407" y="13129"/>
                  </a:cubicBezTo>
                  <a:cubicBezTo>
                    <a:pt x="6807" y="13129"/>
                    <a:pt x="6807" y="13129"/>
                    <a:pt x="6807" y="13129"/>
                  </a:cubicBezTo>
                  <a:cubicBezTo>
                    <a:pt x="6669" y="13429"/>
                    <a:pt x="6669" y="13429"/>
                    <a:pt x="6669" y="13429"/>
                  </a:cubicBezTo>
                  <a:cubicBezTo>
                    <a:pt x="6438" y="13429"/>
                    <a:pt x="6438" y="13429"/>
                    <a:pt x="6438" y="13429"/>
                  </a:cubicBezTo>
                  <a:lnTo>
                    <a:pt x="7015" y="12137"/>
                  </a:lnTo>
                  <a:close/>
                  <a:moveTo>
                    <a:pt x="7338" y="12922"/>
                  </a:moveTo>
                  <a:lnTo>
                    <a:pt x="7338" y="12922"/>
                  </a:lnTo>
                  <a:cubicBezTo>
                    <a:pt x="7107" y="12414"/>
                    <a:pt x="7107" y="12414"/>
                    <a:pt x="7107" y="12414"/>
                  </a:cubicBezTo>
                  <a:cubicBezTo>
                    <a:pt x="6877" y="12922"/>
                    <a:pt x="6877" y="12922"/>
                    <a:pt x="6877" y="12922"/>
                  </a:cubicBezTo>
                  <a:lnTo>
                    <a:pt x="7338" y="12922"/>
                  </a:lnTo>
                  <a:close/>
                  <a:moveTo>
                    <a:pt x="8238" y="12160"/>
                  </a:moveTo>
                  <a:lnTo>
                    <a:pt x="8238" y="12160"/>
                  </a:lnTo>
                  <a:cubicBezTo>
                    <a:pt x="8469" y="12160"/>
                    <a:pt x="8469" y="12160"/>
                    <a:pt x="8469" y="12160"/>
                  </a:cubicBezTo>
                  <a:cubicBezTo>
                    <a:pt x="8469" y="13244"/>
                    <a:pt x="8469" y="13244"/>
                    <a:pt x="8469" y="13244"/>
                  </a:cubicBezTo>
                  <a:cubicBezTo>
                    <a:pt x="9138" y="13244"/>
                    <a:pt x="9138" y="13244"/>
                    <a:pt x="9138" y="13244"/>
                  </a:cubicBezTo>
                  <a:cubicBezTo>
                    <a:pt x="9138" y="13429"/>
                    <a:pt x="9138" y="13429"/>
                    <a:pt x="9138" y="13429"/>
                  </a:cubicBezTo>
                  <a:cubicBezTo>
                    <a:pt x="8238" y="13429"/>
                    <a:pt x="8238" y="13429"/>
                    <a:pt x="8238" y="13429"/>
                  </a:cubicBezTo>
                  <a:lnTo>
                    <a:pt x="8238" y="12160"/>
                  </a:lnTo>
                  <a:close/>
                  <a:moveTo>
                    <a:pt x="9784" y="12945"/>
                  </a:moveTo>
                  <a:lnTo>
                    <a:pt x="9784" y="12945"/>
                  </a:lnTo>
                  <a:cubicBezTo>
                    <a:pt x="9277" y="12160"/>
                    <a:pt x="9277" y="12160"/>
                    <a:pt x="9277" y="12160"/>
                  </a:cubicBezTo>
                  <a:cubicBezTo>
                    <a:pt x="9554" y="12160"/>
                    <a:pt x="9554" y="12160"/>
                    <a:pt x="9554" y="12160"/>
                  </a:cubicBezTo>
                  <a:cubicBezTo>
                    <a:pt x="9899" y="12713"/>
                    <a:pt x="9899" y="12713"/>
                    <a:pt x="9899" y="12713"/>
                  </a:cubicBezTo>
                  <a:cubicBezTo>
                    <a:pt x="10268" y="12160"/>
                    <a:pt x="10268" y="12160"/>
                    <a:pt x="10268" y="12160"/>
                  </a:cubicBezTo>
                  <a:cubicBezTo>
                    <a:pt x="10522" y="12160"/>
                    <a:pt x="10522" y="12160"/>
                    <a:pt x="10522" y="12160"/>
                  </a:cubicBezTo>
                  <a:cubicBezTo>
                    <a:pt x="10015" y="12922"/>
                    <a:pt x="10015" y="12922"/>
                    <a:pt x="10015" y="12922"/>
                  </a:cubicBezTo>
                  <a:cubicBezTo>
                    <a:pt x="10015" y="13429"/>
                    <a:pt x="10015" y="13429"/>
                    <a:pt x="10015" y="13429"/>
                  </a:cubicBezTo>
                  <a:cubicBezTo>
                    <a:pt x="9784" y="13429"/>
                    <a:pt x="9784" y="13429"/>
                    <a:pt x="9784" y="13429"/>
                  </a:cubicBezTo>
                  <a:lnTo>
                    <a:pt x="9784" y="12945"/>
                  </a:lnTo>
                  <a:close/>
                  <a:moveTo>
                    <a:pt x="11260" y="12368"/>
                  </a:moveTo>
                  <a:lnTo>
                    <a:pt x="11260" y="12368"/>
                  </a:lnTo>
                  <a:cubicBezTo>
                    <a:pt x="10869" y="12368"/>
                    <a:pt x="10869" y="12368"/>
                    <a:pt x="10869" y="12368"/>
                  </a:cubicBezTo>
                  <a:cubicBezTo>
                    <a:pt x="10869" y="12160"/>
                    <a:pt x="10869" y="12160"/>
                    <a:pt x="10869" y="12160"/>
                  </a:cubicBezTo>
                  <a:cubicBezTo>
                    <a:pt x="11906" y="12160"/>
                    <a:pt x="11906" y="12160"/>
                    <a:pt x="11906" y="12160"/>
                  </a:cubicBezTo>
                  <a:cubicBezTo>
                    <a:pt x="11906" y="12368"/>
                    <a:pt x="11906" y="12368"/>
                    <a:pt x="11906" y="12368"/>
                  </a:cubicBezTo>
                  <a:cubicBezTo>
                    <a:pt x="11491" y="12368"/>
                    <a:pt x="11491" y="12368"/>
                    <a:pt x="11491" y="12368"/>
                  </a:cubicBezTo>
                  <a:cubicBezTo>
                    <a:pt x="11491" y="13429"/>
                    <a:pt x="11491" y="13429"/>
                    <a:pt x="11491" y="13429"/>
                  </a:cubicBezTo>
                  <a:cubicBezTo>
                    <a:pt x="11260" y="13429"/>
                    <a:pt x="11260" y="13429"/>
                    <a:pt x="11260" y="13429"/>
                  </a:cubicBezTo>
                  <a:lnTo>
                    <a:pt x="11260" y="12368"/>
                  </a:lnTo>
                  <a:close/>
                  <a:moveTo>
                    <a:pt x="12367" y="12160"/>
                  </a:moveTo>
                  <a:lnTo>
                    <a:pt x="12367" y="12160"/>
                  </a:lnTo>
                  <a:cubicBezTo>
                    <a:pt x="12598" y="12160"/>
                    <a:pt x="12598" y="12160"/>
                    <a:pt x="12598" y="12160"/>
                  </a:cubicBezTo>
                  <a:cubicBezTo>
                    <a:pt x="12598" y="13429"/>
                    <a:pt x="12598" y="13429"/>
                    <a:pt x="12598" y="13429"/>
                  </a:cubicBezTo>
                  <a:cubicBezTo>
                    <a:pt x="12367" y="13429"/>
                    <a:pt x="12367" y="13429"/>
                    <a:pt x="12367" y="13429"/>
                  </a:cubicBezTo>
                  <a:lnTo>
                    <a:pt x="12367" y="12160"/>
                  </a:lnTo>
                  <a:close/>
                  <a:moveTo>
                    <a:pt x="13129" y="12806"/>
                  </a:moveTo>
                  <a:lnTo>
                    <a:pt x="13129" y="12806"/>
                  </a:lnTo>
                  <a:lnTo>
                    <a:pt x="13129" y="12806"/>
                  </a:lnTo>
                  <a:cubicBezTo>
                    <a:pt x="13129" y="12437"/>
                    <a:pt x="13406" y="12137"/>
                    <a:pt x="13798" y="12137"/>
                  </a:cubicBezTo>
                  <a:cubicBezTo>
                    <a:pt x="14029" y="12137"/>
                    <a:pt x="14168" y="12206"/>
                    <a:pt x="14283" y="12344"/>
                  </a:cubicBezTo>
                  <a:cubicBezTo>
                    <a:pt x="14144" y="12506"/>
                    <a:pt x="14144" y="12506"/>
                    <a:pt x="14144" y="12506"/>
                  </a:cubicBezTo>
                  <a:cubicBezTo>
                    <a:pt x="14052" y="12414"/>
                    <a:pt x="13936" y="12344"/>
                    <a:pt x="13775" y="12344"/>
                  </a:cubicBezTo>
                  <a:cubicBezTo>
                    <a:pt x="13544" y="12344"/>
                    <a:pt x="13360" y="12552"/>
                    <a:pt x="13360" y="12783"/>
                  </a:cubicBezTo>
                  <a:cubicBezTo>
                    <a:pt x="13360" y="12806"/>
                    <a:pt x="13360" y="12806"/>
                    <a:pt x="13360" y="12806"/>
                  </a:cubicBezTo>
                  <a:cubicBezTo>
                    <a:pt x="13360" y="13060"/>
                    <a:pt x="13544" y="13244"/>
                    <a:pt x="13775" y="13244"/>
                  </a:cubicBezTo>
                  <a:cubicBezTo>
                    <a:pt x="13936" y="13244"/>
                    <a:pt x="14052" y="13199"/>
                    <a:pt x="14144" y="13083"/>
                  </a:cubicBezTo>
                  <a:cubicBezTo>
                    <a:pt x="14306" y="13244"/>
                    <a:pt x="14306" y="13244"/>
                    <a:pt x="14306" y="13244"/>
                  </a:cubicBezTo>
                  <a:cubicBezTo>
                    <a:pt x="14168" y="13383"/>
                    <a:pt x="14029" y="13452"/>
                    <a:pt x="13775" y="13452"/>
                  </a:cubicBezTo>
                  <a:cubicBezTo>
                    <a:pt x="13406" y="13452"/>
                    <a:pt x="13129" y="13175"/>
                    <a:pt x="13129" y="12806"/>
                  </a:cubicBezTo>
                  <a:close/>
                  <a:moveTo>
                    <a:pt x="14721" y="13244"/>
                  </a:moveTo>
                  <a:lnTo>
                    <a:pt x="14721" y="13244"/>
                  </a:lnTo>
                  <a:cubicBezTo>
                    <a:pt x="14859" y="13083"/>
                    <a:pt x="14859" y="13083"/>
                    <a:pt x="14859" y="13083"/>
                  </a:cubicBezTo>
                  <a:cubicBezTo>
                    <a:pt x="14975" y="13199"/>
                    <a:pt x="15091" y="13267"/>
                    <a:pt x="15252" y="13267"/>
                  </a:cubicBezTo>
                  <a:cubicBezTo>
                    <a:pt x="15390" y="13267"/>
                    <a:pt x="15483" y="13199"/>
                    <a:pt x="15483" y="13106"/>
                  </a:cubicBezTo>
                  <a:cubicBezTo>
                    <a:pt x="15483" y="13083"/>
                    <a:pt x="15483" y="13083"/>
                    <a:pt x="15483" y="13083"/>
                  </a:cubicBezTo>
                  <a:cubicBezTo>
                    <a:pt x="15483" y="12990"/>
                    <a:pt x="15436" y="12945"/>
                    <a:pt x="15206" y="12898"/>
                  </a:cubicBezTo>
                  <a:cubicBezTo>
                    <a:pt x="14929" y="12829"/>
                    <a:pt x="14767" y="12760"/>
                    <a:pt x="14767" y="12506"/>
                  </a:cubicBezTo>
                  <a:lnTo>
                    <a:pt x="14767" y="12506"/>
                  </a:lnTo>
                  <a:cubicBezTo>
                    <a:pt x="14767" y="12298"/>
                    <a:pt x="14952" y="12137"/>
                    <a:pt x="15206" y="12137"/>
                  </a:cubicBezTo>
                  <a:cubicBezTo>
                    <a:pt x="15390" y="12137"/>
                    <a:pt x="15552" y="12183"/>
                    <a:pt x="15667" y="12298"/>
                  </a:cubicBezTo>
                  <a:cubicBezTo>
                    <a:pt x="15552" y="12460"/>
                    <a:pt x="15552" y="12460"/>
                    <a:pt x="15552" y="12460"/>
                  </a:cubicBezTo>
                  <a:cubicBezTo>
                    <a:pt x="15436" y="12391"/>
                    <a:pt x="15321" y="12344"/>
                    <a:pt x="15206" y="12344"/>
                  </a:cubicBezTo>
                  <a:cubicBezTo>
                    <a:pt x="15067" y="12344"/>
                    <a:pt x="14998" y="12414"/>
                    <a:pt x="14998" y="12483"/>
                  </a:cubicBezTo>
                  <a:lnTo>
                    <a:pt x="14998" y="12483"/>
                  </a:lnTo>
                  <a:cubicBezTo>
                    <a:pt x="14998" y="12598"/>
                    <a:pt x="15044" y="12645"/>
                    <a:pt x="15298" y="12691"/>
                  </a:cubicBezTo>
                  <a:cubicBezTo>
                    <a:pt x="15575" y="12760"/>
                    <a:pt x="15713" y="12852"/>
                    <a:pt x="15713" y="13060"/>
                  </a:cubicBezTo>
                  <a:cubicBezTo>
                    <a:pt x="15713" y="13083"/>
                    <a:pt x="15713" y="13083"/>
                    <a:pt x="15713" y="13083"/>
                  </a:cubicBezTo>
                  <a:cubicBezTo>
                    <a:pt x="15713" y="13314"/>
                    <a:pt x="15528" y="13452"/>
                    <a:pt x="15252" y="13452"/>
                  </a:cubicBezTo>
                  <a:cubicBezTo>
                    <a:pt x="15067" y="13452"/>
                    <a:pt x="14882" y="13383"/>
                    <a:pt x="14721" y="13244"/>
                  </a:cubicBezTo>
                  <a:close/>
                  <a:moveTo>
                    <a:pt x="16106" y="13199"/>
                  </a:moveTo>
                  <a:lnTo>
                    <a:pt x="16106" y="13199"/>
                  </a:lnTo>
                  <a:cubicBezTo>
                    <a:pt x="16106" y="13383"/>
                    <a:pt x="16106" y="13383"/>
                    <a:pt x="16106" y="13383"/>
                  </a:cubicBezTo>
                  <a:cubicBezTo>
                    <a:pt x="16059" y="13383"/>
                    <a:pt x="16059" y="13383"/>
                    <a:pt x="16059" y="13383"/>
                  </a:cubicBezTo>
                  <a:cubicBezTo>
                    <a:pt x="16059" y="13199"/>
                    <a:pt x="16059" y="13199"/>
                    <a:pt x="16059" y="13199"/>
                  </a:cubicBezTo>
                  <a:cubicBezTo>
                    <a:pt x="15990" y="13199"/>
                    <a:pt x="15990" y="13199"/>
                    <a:pt x="15990" y="13199"/>
                  </a:cubicBezTo>
                  <a:cubicBezTo>
                    <a:pt x="15990" y="13152"/>
                    <a:pt x="15990" y="13152"/>
                    <a:pt x="15990" y="13152"/>
                  </a:cubicBezTo>
                  <a:cubicBezTo>
                    <a:pt x="16175" y="13152"/>
                    <a:pt x="16175" y="13152"/>
                    <a:pt x="16175" y="13152"/>
                  </a:cubicBezTo>
                  <a:cubicBezTo>
                    <a:pt x="16175" y="13199"/>
                    <a:pt x="16175" y="13199"/>
                    <a:pt x="16175" y="13199"/>
                  </a:cubicBezTo>
                  <a:lnTo>
                    <a:pt x="16106" y="13199"/>
                  </a:lnTo>
                  <a:close/>
                  <a:moveTo>
                    <a:pt x="16406" y="13383"/>
                  </a:moveTo>
                  <a:lnTo>
                    <a:pt x="16406" y="13383"/>
                  </a:lnTo>
                  <a:cubicBezTo>
                    <a:pt x="16406" y="13244"/>
                    <a:pt x="16406" y="13244"/>
                    <a:pt x="16406" y="13244"/>
                  </a:cubicBezTo>
                  <a:cubicBezTo>
                    <a:pt x="16336" y="13337"/>
                    <a:pt x="16336" y="13337"/>
                    <a:pt x="16336" y="13337"/>
                  </a:cubicBezTo>
                  <a:lnTo>
                    <a:pt x="16336" y="13337"/>
                  </a:lnTo>
                  <a:cubicBezTo>
                    <a:pt x="16267" y="13244"/>
                    <a:pt x="16267" y="13244"/>
                    <a:pt x="16267" y="13244"/>
                  </a:cubicBezTo>
                  <a:cubicBezTo>
                    <a:pt x="16267" y="13383"/>
                    <a:pt x="16267" y="13383"/>
                    <a:pt x="16267" y="13383"/>
                  </a:cubicBezTo>
                  <a:cubicBezTo>
                    <a:pt x="16221" y="13383"/>
                    <a:pt x="16221" y="13383"/>
                    <a:pt x="16221" y="13383"/>
                  </a:cubicBezTo>
                  <a:cubicBezTo>
                    <a:pt x="16221" y="13152"/>
                    <a:pt x="16221" y="13152"/>
                    <a:pt x="16221" y="13152"/>
                  </a:cubicBezTo>
                  <a:cubicBezTo>
                    <a:pt x="16291" y="13152"/>
                    <a:pt x="16291" y="13152"/>
                    <a:pt x="16291" y="13152"/>
                  </a:cubicBezTo>
                  <a:cubicBezTo>
                    <a:pt x="16336" y="13244"/>
                    <a:pt x="16336" y="13244"/>
                    <a:pt x="16336" y="13244"/>
                  </a:cubicBezTo>
                  <a:cubicBezTo>
                    <a:pt x="16406" y="13152"/>
                    <a:pt x="16406" y="13152"/>
                    <a:pt x="16406" y="13152"/>
                  </a:cubicBezTo>
                  <a:cubicBezTo>
                    <a:pt x="16451" y="13152"/>
                    <a:pt x="16451" y="13152"/>
                    <a:pt x="16451" y="13152"/>
                  </a:cubicBezTo>
                  <a:cubicBezTo>
                    <a:pt x="16451" y="13383"/>
                    <a:pt x="16451" y="13383"/>
                    <a:pt x="16451" y="13383"/>
                  </a:cubicBezTo>
                  <a:lnTo>
                    <a:pt x="16406" y="1338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Freeform 5"/>
            <p:cNvSpPr>
              <a:spLocks noChangeArrowheads="1"/>
            </p:cNvSpPr>
            <p:nvPr/>
          </p:nvSpPr>
          <p:spPr bwMode="auto">
            <a:xfrm>
              <a:off x="8043863" y="631825"/>
              <a:ext cx="1338262" cy="1330325"/>
            </a:xfrm>
            <a:custGeom>
              <a:avLst/>
              <a:gdLst>
                <a:gd name="T0" fmla="*/ 1869 w 3716"/>
                <a:gd name="T1" fmla="*/ 0 h 3694"/>
                <a:gd name="T2" fmla="*/ 1869 w 3716"/>
                <a:gd name="T3" fmla="*/ 0 h 3694"/>
                <a:gd name="T4" fmla="*/ 0 w 3716"/>
                <a:gd name="T5" fmla="*/ 1847 h 3694"/>
                <a:gd name="T6" fmla="*/ 1869 w 3716"/>
                <a:gd name="T7" fmla="*/ 3693 h 3694"/>
                <a:gd name="T8" fmla="*/ 3715 w 3716"/>
                <a:gd name="T9" fmla="*/ 1847 h 3694"/>
                <a:gd name="T10" fmla="*/ 1869 w 3716"/>
                <a:gd name="T11" fmla="*/ 0 h 3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16" h="3694">
                  <a:moveTo>
                    <a:pt x="1869" y="0"/>
                  </a:moveTo>
                  <a:lnTo>
                    <a:pt x="1869" y="0"/>
                  </a:lnTo>
                  <a:cubicBezTo>
                    <a:pt x="831" y="0"/>
                    <a:pt x="0" y="831"/>
                    <a:pt x="0" y="1847"/>
                  </a:cubicBezTo>
                  <a:cubicBezTo>
                    <a:pt x="0" y="2862"/>
                    <a:pt x="831" y="3693"/>
                    <a:pt x="1869" y="3693"/>
                  </a:cubicBezTo>
                  <a:cubicBezTo>
                    <a:pt x="2885" y="3693"/>
                    <a:pt x="3715" y="2862"/>
                    <a:pt x="3715" y="1847"/>
                  </a:cubicBezTo>
                  <a:cubicBezTo>
                    <a:pt x="3715" y="831"/>
                    <a:pt x="2885" y="0"/>
                    <a:pt x="186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98886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2225502"/>
            <a:ext cx="9144000" cy="692497"/>
          </a:xfrm>
          <a:solidFill>
            <a:schemeClr val="accent1">
              <a:alpha val="90000"/>
            </a:schemeClr>
          </a:solidFill>
        </p:spPr>
        <p:txBody>
          <a:bodyPr wrap="square" lIns="182880" tIns="182880" rIns="182880" bIns="18288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tabLst/>
              <a:defRPr sz="24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075902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/>
          <p:cNvGrpSpPr>
            <a:grpSpLocks noChangeAspect="1"/>
          </p:cNvGrpSpPr>
          <p:nvPr userDrawn="1"/>
        </p:nvGrpSpPr>
        <p:grpSpPr bwMode="gray">
          <a:xfrm>
            <a:off x="2742406" y="2158207"/>
            <a:ext cx="3659188" cy="827087"/>
            <a:chOff x="1728" y="1805"/>
            <a:chExt cx="2305" cy="521"/>
          </a:xfrm>
          <a:solidFill>
            <a:schemeClr val="accent1"/>
          </a:solidFill>
        </p:grpSpPr>
        <p:sp>
          <p:nvSpPr>
            <p:cNvPr id="12" name="Freeform 11"/>
            <p:cNvSpPr>
              <a:spLocks noEditPoints="1"/>
            </p:cNvSpPr>
            <p:nvPr userDrawn="1"/>
          </p:nvSpPr>
          <p:spPr bwMode="gray">
            <a:xfrm>
              <a:off x="1728" y="1805"/>
              <a:ext cx="2231" cy="521"/>
            </a:xfrm>
            <a:custGeom>
              <a:avLst/>
              <a:gdLst>
                <a:gd name="T0" fmla="*/ 660 w 3745"/>
                <a:gd name="T1" fmla="*/ 0 h 863"/>
                <a:gd name="T2" fmla="*/ 0 w 3745"/>
                <a:gd name="T3" fmla="*/ 73 h 863"/>
                <a:gd name="T4" fmla="*/ 292 w 3745"/>
                <a:gd name="T5" fmla="*/ 804 h 863"/>
                <a:gd name="T6" fmla="*/ 399 w 3745"/>
                <a:gd name="T7" fmla="*/ 863 h 863"/>
                <a:gd name="T8" fmla="*/ 637 w 3745"/>
                <a:gd name="T9" fmla="*/ 73 h 863"/>
                <a:gd name="T10" fmla="*/ 660 w 3745"/>
                <a:gd name="T11" fmla="*/ 0 h 863"/>
                <a:gd name="T12" fmla="*/ 2673 w 3745"/>
                <a:gd name="T13" fmla="*/ 181 h 863"/>
                <a:gd name="T14" fmla="*/ 2408 w 3745"/>
                <a:gd name="T15" fmla="*/ 768 h 863"/>
                <a:gd name="T16" fmla="*/ 2522 w 3745"/>
                <a:gd name="T17" fmla="*/ 729 h 863"/>
                <a:gd name="T18" fmla="*/ 2698 w 3745"/>
                <a:gd name="T19" fmla="*/ 596 h 863"/>
                <a:gd name="T20" fmla="*/ 2590 w 3745"/>
                <a:gd name="T21" fmla="*/ 533 h 863"/>
                <a:gd name="T22" fmla="*/ 2812 w 3745"/>
                <a:gd name="T23" fmla="*/ 729 h 863"/>
                <a:gd name="T24" fmla="*/ 2941 w 3745"/>
                <a:gd name="T25" fmla="*/ 768 h 863"/>
                <a:gd name="T26" fmla="*/ 2673 w 3745"/>
                <a:gd name="T27" fmla="*/ 181 h 863"/>
                <a:gd name="T28" fmla="*/ 3529 w 3745"/>
                <a:gd name="T29" fmla="*/ 203 h 863"/>
                <a:gd name="T30" fmla="*/ 3425 w 3745"/>
                <a:gd name="T31" fmla="*/ 203 h 863"/>
                <a:gd name="T32" fmla="*/ 3252 w 3745"/>
                <a:gd name="T33" fmla="*/ 768 h 863"/>
                <a:gd name="T34" fmla="*/ 3374 w 3745"/>
                <a:gd name="T35" fmla="*/ 596 h 863"/>
                <a:gd name="T36" fmla="*/ 3483 w 3745"/>
                <a:gd name="T37" fmla="*/ 533 h 863"/>
                <a:gd name="T38" fmla="*/ 3473 w 3745"/>
                <a:gd name="T39" fmla="*/ 310 h 863"/>
                <a:gd name="T40" fmla="*/ 3695 w 3745"/>
                <a:gd name="T41" fmla="*/ 768 h 863"/>
                <a:gd name="T42" fmla="*/ 3529 w 3745"/>
                <a:gd name="T43" fmla="*/ 203 h 863"/>
                <a:gd name="T44" fmla="*/ 1655 w 3745"/>
                <a:gd name="T45" fmla="*/ 181 h 863"/>
                <a:gd name="T46" fmla="*/ 1603 w 3745"/>
                <a:gd name="T47" fmla="*/ 203 h 863"/>
                <a:gd name="T48" fmla="*/ 1247 w 3745"/>
                <a:gd name="T49" fmla="*/ 515 h 863"/>
                <a:gd name="T50" fmla="*/ 1374 w 3745"/>
                <a:gd name="T51" fmla="*/ 336 h 863"/>
                <a:gd name="T52" fmla="*/ 969 w 3745"/>
                <a:gd name="T53" fmla="*/ 189 h 863"/>
                <a:gd name="T54" fmla="*/ 737 w 3745"/>
                <a:gd name="T55" fmla="*/ 704 h 863"/>
                <a:gd name="T56" fmla="*/ 625 w 3745"/>
                <a:gd name="T57" fmla="*/ 488 h 863"/>
                <a:gd name="T58" fmla="*/ 816 w 3745"/>
                <a:gd name="T59" fmla="*/ 424 h 863"/>
                <a:gd name="T60" fmla="*/ 625 w 3745"/>
                <a:gd name="T61" fmla="*/ 253 h 863"/>
                <a:gd name="T62" fmla="*/ 897 w 3745"/>
                <a:gd name="T63" fmla="*/ 189 h 863"/>
                <a:gd name="T64" fmla="*/ 520 w 3745"/>
                <a:gd name="T65" fmla="*/ 590 h 863"/>
                <a:gd name="T66" fmla="*/ 1074 w 3745"/>
                <a:gd name="T67" fmla="*/ 766 h 863"/>
                <a:gd name="T68" fmla="*/ 1149 w 3745"/>
                <a:gd name="T69" fmla="*/ 253 h 863"/>
                <a:gd name="T70" fmla="*/ 1271 w 3745"/>
                <a:gd name="T71" fmla="*/ 387 h 863"/>
                <a:gd name="T72" fmla="*/ 1110 w 3745"/>
                <a:gd name="T73" fmla="*/ 461 h 863"/>
                <a:gd name="T74" fmla="*/ 1338 w 3745"/>
                <a:gd name="T75" fmla="*/ 768 h 863"/>
                <a:gd name="T76" fmla="*/ 1505 w 3745"/>
                <a:gd name="T77" fmla="*/ 729 h 863"/>
                <a:gd name="T78" fmla="*/ 1680 w 3745"/>
                <a:gd name="T79" fmla="*/ 596 h 863"/>
                <a:gd name="T80" fmla="*/ 1573 w 3745"/>
                <a:gd name="T81" fmla="*/ 533 h 863"/>
                <a:gd name="T82" fmla="*/ 1795 w 3745"/>
                <a:gd name="T83" fmla="*/ 729 h 863"/>
                <a:gd name="T84" fmla="*/ 1923 w 3745"/>
                <a:gd name="T85" fmla="*/ 768 h 863"/>
                <a:gd name="T86" fmla="*/ 1655 w 3745"/>
                <a:gd name="T87" fmla="*/ 181 h 863"/>
                <a:gd name="T88" fmla="*/ 2304 w 3745"/>
                <a:gd name="T89" fmla="*/ 530 h 863"/>
                <a:gd name="T90" fmla="*/ 2068 w 3745"/>
                <a:gd name="T91" fmla="*/ 704 h 863"/>
                <a:gd name="T92" fmla="*/ 2159 w 3745"/>
                <a:gd name="T93" fmla="*/ 253 h 863"/>
                <a:gd name="T94" fmla="*/ 2304 w 3745"/>
                <a:gd name="T95" fmla="*/ 530 h 863"/>
                <a:gd name="T96" fmla="*/ 2409 w 3745"/>
                <a:gd name="T97" fmla="*/ 432 h 863"/>
                <a:gd name="T98" fmla="*/ 2159 w 3745"/>
                <a:gd name="T99" fmla="*/ 189 h 863"/>
                <a:gd name="T100" fmla="*/ 1963 w 3745"/>
                <a:gd name="T101" fmla="*/ 709 h 863"/>
                <a:gd name="T102" fmla="*/ 2159 w 3745"/>
                <a:gd name="T103" fmla="*/ 768 h 863"/>
                <a:gd name="T104" fmla="*/ 2409 w 3745"/>
                <a:gd name="T105" fmla="*/ 530 h 863"/>
                <a:gd name="T106" fmla="*/ 2409 w 3745"/>
                <a:gd name="T107" fmla="*/ 432 h 863"/>
                <a:gd name="T108" fmla="*/ 3332 w 3745"/>
                <a:gd name="T109" fmla="*/ 190 h 863"/>
                <a:gd name="T110" fmla="*/ 2831 w 3745"/>
                <a:gd name="T111" fmla="*/ 254 h 863"/>
                <a:gd name="T112" fmla="*/ 3028 w 3745"/>
                <a:gd name="T113" fmla="*/ 710 h 863"/>
                <a:gd name="T114" fmla="*/ 3135 w 3745"/>
                <a:gd name="T115" fmla="*/ 768 h 863"/>
                <a:gd name="T116" fmla="*/ 3313 w 3745"/>
                <a:gd name="T117" fmla="*/ 25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5" h="863">
                  <a:moveTo>
                    <a:pt x="660" y="0"/>
                  </a:moveTo>
                  <a:lnTo>
                    <a:pt x="660" y="0"/>
                  </a:lnTo>
                  <a:lnTo>
                    <a:pt x="22" y="0"/>
                  </a:lnTo>
                  <a:lnTo>
                    <a:pt x="0" y="73"/>
                  </a:lnTo>
                  <a:lnTo>
                    <a:pt x="292" y="73"/>
                  </a:lnTo>
                  <a:lnTo>
                    <a:pt x="292" y="804"/>
                  </a:lnTo>
                  <a:cubicBezTo>
                    <a:pt x="292" y="843"/>
                    <a:pt x="316" y="863"/>
                    <a:pt x="360" y="863"/>
                  </a:cubicBezTo>
                  <a:lnTo>
                    <a:pt x="399" y="863"/>
                  </a:lnTo>
                  <a:lnTo>
                    <a:pt x="399" y="73"/>
                  </a:lnTo>
                  <a:lnTo>
                    <a:pt x="637" y="73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2673" y="181"/>
                  </a:moveTo>
                  <a:lnTo>
                    <a:pt x="2673" y="181"/>
                  </a:lnTo>
                  <a:cubicBezTo>
                    <a:pt x="2647" y="181"/>
                    <a:pt x="2626" y="190"/>
                    <a:pt x="2621" y="203"/>
                  </a:cubicBezTo>
                  <a:lnTo>
                    <a:pt x="2408" y="768"/>
                  </a:lnTo>
                  <a:lnTo>
                    <a:pt x="2448" y="768"/>
                  </a:lnTo>
                  <a:cubicBezTo>
                    <a:pt x="2491" y="768"/>
                    <a:pt x="2509" y="764"/>
                    <a:pt x="2522" y="729"/>
                  </a:cubicBezTo>
                  <a:lnTo>
                    <a:pt x="2570" y="596"/>
                  </a:lnTo>
                  <a:lnTo>
                    <a:pt x="2698" y="596"/>
                  </a:lnTo>
                  <a:lnTo>
                    <a:pt x="2679" y="533"/>
                  </a:lnTo>
                  <a:lnTo>
                    <a:pt x="2590" y="533"/>
                  </a:lnTo>
                  <a:lnTo>
                    <a:pt x="2669" y="310"/>
                  </a:lnTo>
                  <a:lnTo>
                    <a:pt x="2812" y="729"/>
                  </a:lnTo>
                  <a:cubicBezTo>
                    <a:pt x="2824" y="764"/>
                    <a:pt x="2845" y="768"/>
                    <a:pt x="2891" y="768"/>
                  </a:cubicBezTo>
                  <a:lnTo>
                    <a:pt x="2941" y="768"/>
                  </a:lnTo>
                  <a:lnTo>
                    <a:pt x="2725" y="203"/>
                  </a:lnTo>
                  <a:cubicBezTo>
                    <a:pt x="2720" y="190"/>
                    <a:pt x="2697" y="181"/>
                    <a:pt x="2673" y="181"/>
                  </a:cubicBezTo>
                  <a:close/>
                  <a:moveTo>
                    <a:pt x="3529" y="203"/>
                  </a:moveTo>
                  <a:lnTo>
                    <a:pt x="3529" y="203"/>
                  </a:lnTo>
                  <a:cubicBezTo>
                    <a:pt x="3524" y="190"/>
                    <a:pt x="3501" y="181"/>
                    <a:pt x="3477" y="181"/>
                  </a:cubicBezTo>
                  <a:cubicBezTo>
                    <a:pt x="3451" y="181"/>
                    <a:pt x="3430" y="190"/>
                    <a:pt x="3425" y="203"/>
                  </a:cubicBezTo>
                  <a:lnTo>
                    <a:pt x="3212" y="768"/>
                  </a:lnTo>
                  <a:lnTo>
                    <a:pt x="3252" y="768"/>
                  </a:lnTo>
                  <a:cubicBezTo>
                    <a:pt x="3294" y="768"/>
                    <a:pt x="3313" y="764"/>
                    <a:pt x="3326" y="729"/>
                  </a:cubicBezTo>
                  <a:lnTo>
                    <a:pt x="3374" y="596"/>
                  </a:lnTo>
                  <a:lnTo>
                    <a:pt x="3502" y="596"/>
                  </a:lnTo>
                  <a:lnTo>
                    <a:pt x="3483" y="533"/>
                  </a:lnTo>
                  <a:lnTo>
                    <a:pt x="3394" y="533"/>
                  </a:lnTo>
                  <a:lnTo>
                    <a:pt x="3473" y="310"/>
                  </a:lnTo>
                  <a:lnTo>
                    <a:pt x="3616" y="729"/>
                  </a:lnTo>
                  <a:cubicBezTo>
                    <a:pt x="3628" y="764"/>
                    <a:pt x="3649" y="768"/>
                    <a:pt x="3695" y="768"/>
                  </a:cubicBezTo>
                  <a:lnTo>
                    <a:pt x="3745" y="768"/>
                  </a:lnTo>
                  <a:lnTo>
                    <a:pt x="3529" y="203"/>
                  </a:lnTo>
                  <a:lnTo>
                    <a:pt x="3529" y="203"/>
                  </a:lnTo>
                  <a:close/>
                  <a:moveTo>
                    <a:pt x="1655" y="181"/>
                  </a:moveTo>
                  <a:lnTo>
                    <a:pt x="1655" y="181"/>
                  </a:lnTo>
                  <a:cubicBezTo>
                    <a:pt x="1630" y="181"/>
                    <a:pt x="1608" y="190"/>
                    <a:pt x="1603" y="203"/>
                  </a:cubicBezTo>
                  <a:lnTo>
                    <a:pt x="1399" y="746"/>
                  </a:lnTo>
                  <a:lnTo>
                    <a:pt x="1247" y="515"/>
                  </a:lnTo>
                  <a:cubicBezTo>
                    <a:pt x="1327" y="501"/>
                    <a:pt x="1374" y="459"/>
                    <a:pt x="1374" y="387"/>
                  </a:cubicBezTo>
                  <a:lnTo>
                    <a:pt x="1374" y="336"/>
                  </a:lnTo>
                  <a:cubicBezTo>
                    <a:pt x="1374" y="232"/>
                    <a:pt x="1277" y="189"/>
                    <a:pt x="1149" y="189"/>
                  </a:cubicBezTo>
                  <a:lnTo>
                    <a:pt x="969" y="189"/>
                  </a:lnTo>
                  <a:lnTo>
                    <a:pt x="969" y="704"/>
                  </a:lnTo>
                  <a:lnTo>
                    <a:pt x="737" y="704"/>
                  </a:lnTo>
                  <a:cubicBezTo>
                    <a:pt x="646" y="704"/>
                    <a:pt x="625" y="684"/>
                    <a:pt x="625" y="590"/>
                  </a:cubicBezTo>
                  <a:lnTo>
                    <a:pt x="625" y="488"/>
                  </a:lnTo>
                  <a:lnTo>
                    <a:pt x="797" y="488"/>
                  </a:lnTo>
                  <a:lnTo>
                    <a:pt x="816" y="424"/>
                  </a:lnTo>
                  <a:lnTo>
                    <a:pt x="625" y="424"/>
                  </a:lnTo>
                  <a:lnTo>
                    <a:pt x="625" y="253"/>
                  </a:lnTo>
                  <a:lnTo>
                    <a:pt x="878" y="253"/>
                  </a:lnTo>
                  <a:lnTo>
                    <a:pt x="897" y="189"/>
                  </a:lnTo>
                  <a:lnTo>
                    <a:pt x="520" y="189"/>
                  </a:lnTo>
                  <a:lnTo>
                    <a:pt x="520" y="590"/>
                  </a:lnTo>
                  <a:cubicBezTo>
                    <a:pt x="520" y="724"/>
                    <a:pt x="552" y="768"/>
                    <a:pt x="735" y="768"/>
                  </a:cubicBezTo>
                  <a:lnTo>
                    <a:pt x="1074" y="766"/>
                  </a:lnTo>
                  <a:lnTo>
                    <a:pt x="1074" y="253"/>
                  </a:lnTo>
                  <a:lnTo>
                    <a:pt x="1149" y="253"/>
                  </a:lnTo>
                  <a:cubicBezTo>
                    <a:pt x="1230" y="253"/>
                    <a:pt x="1271" y="282"/>
                    <a:pt x="1271" y="337"/>
                  </a:cubicBezTo>
                  <a:lnTo>
                    <a:pt x="1271" y="387"/>
                  </a:lnTo>
                  <a:cubicBezTo>
                    <a:pt x="1271" y="443"/>
                    <a:pt x="1220" y="461"/>
                    <a:pt x="1157" y="461"/>
                  </a:cubicBezTo>
                  <a:lnTo>
                    <a:pt x="1110" y="461"/>
                  </a:lnTo>
                  <a:lnTo>
                    <a:pt x="1269" y="733"/>
                  </a:lnTo>
                  <a:cubicBezTo>
                    <a:pt x="1287" y="765"/>
                    <a:pt x="1296" y="768"/>
                    <a:pt x="1338" y="768"/>
                  </a:cubicBezTo>
                  <a:lnTo>
                    <a:pt x="1430" y="768"/>
                  </a:lnTo>
                  <a:cubicBezTo>
                    <a:pt x="1473" y="768"/>
                    <a:pt x="1492" y="764"/>
                    <a:pt x="1505" y="729"/>
                  </a:cubicBezTo>
                  <a:lnTo>
                    <a:pt x="1552" y="596"/>
                  </a:lnTo>
                  <a:lnTo>
                    <a:pt x="1680" y="596"/>
                  </a:lnTo>
                  <a:lnTo>
                    <a:pt x="1661" y="533"/>
                  </a:lnTo>
                  <a:lnTo>
                    <a:pt x="1573" y="533"/>
                  </a:lnTo>
                  <a:lnTo>
                    <a:pt x="1652" y="310"/>
                  </a:lnTo>
                  <a:lnTo>
                    <a:pt x="1795" y="729"/>
                  </a:lnTo>
                  <a:cubicBezTo>
                    <a:pt x="1807" y="764"/>
                    <a:pt x="1827" y="768"/>
                    <a:pt x="1873" y="768"/>
                  </a:cubicBezTo>
                  <a:lnTo>
                    <a:pt x="1923" y="768"/>
                  </a:lnTo>
                  <a:lnTo>
                    <a:pt x="1707" y="203"/>
                  </a:lnTo>
                  <a:cubicBezTo>
                    <a:pt x="1702" y="190"/>
                    <a:pt x="1679" y="181"/>
                    <a:pt x="1655" y="181"/>
                  </a:cubicBezTo>
                  <a:close/>
                  <a:moveTo>
                    <a:pt x="2304" y="530"/>
                  </a:moveTo>
                  <a:lnTo>
                    <a:pt x="2304" y="530"/>
                  </a:lnTo>
                  <a:cubicBezTo>
                    <a:pt x="2304" y="647"/>
                    <a:pt x="2266" y="704"/>
                    <a:pt x="2162" y="704"/>
                  </a:cubicBezTo>
                  <a:lnTo>
                    <a:pt x="2068" y="704"/>
                  </a:lnTo>
                  <a:lnTo>
                    <a:pt x="2068" y="253"/>
                  </a:lnTo>
                  <a:lnTo>
                    <a:pt x="2159" y="253"/>
                  </a:lnTo>
                  <a:cubicBezTo>
                    <a:pt x="2266" y="253"/>
                    <a:pt x="2304" y="316"/>
                    <a:pt x="2304" y="433"/>
                  </a:cubicBezTo>
                  <a:lnTo>
                    <a:pt x="2304" y="530"/>
                  </a:lnTo>
                  <a:lnTo>
                    <a:pt x="2304" y="530"/>
                  </a:lnTo>
                  <a:close/>
                  <a:moveTo>
                    <a:pt x="2409" y="432"/>
                  </a:moveTo>
                  <a:lnTo>
                    <a:pt x="2409" y="432"/>
                  </a:lnTo>
                  <a:cubicBezTo>
                    <a:pt x="2409" y="270"/>
                    <a:pt x="2326" y="189"/>
                    <a:pt x="2159" y="189"/>
                  </a:cubicBezTo>
                  <a:lnTo>
                    <a:pt x="1963" y="189"/>
                  </a:lnTo>
                  <a:lnTo>
                    <a:pt x="1963" y="709"/>
                  </a:lnTo>
                  <a:cubicBezTo>
                    <a:pt x="1963" y="748"/>
                    <a:pt x="1984" y="768"/>
                    <a:pt x="2029" y="768"/>
                  </a:cubicBezTo>
                  <a:lnTo>
                    <a:pt x="2159" y="768"/>
                  </a:lnTo>
                  <a:lnTo>
                    <a:pt x="2180" y="767"/>
                  </a:lnTo>
                  <a:cubicBezTo>
                    <a:pt x="2337" y="761"/>
                    <a:pt x="2409" y="693"/>
                    <a:pt x="2409" y="530"/>
                  </a:cubicBezTo>
                  <a:lnTo>
                    <a:pt x="2409" y="432"/>
                  </a:lnTo>
                  <a:lnTo>
                    <a:pt x="2409" y="432"/>
                  </a:lnTo>
                  <a:close/>
                  <a:moveTo>
                    <a:pt x="3332" y="190"/>
                  </a:moveTo>
                  <a:lnTo>
                    <a:pt x="3332" y="190"/>
                  </a:lnTo>
                  <a:lnTo>
                    <a:pt x="2851" y="190"/>
                  </a:lnTo>
                  <a:lnTo>
                    <a:pt x="2831" y="254"/>
                  </a:lnTo>
                  <a:lnTo>
                    <a:pt x="3028" y="254"/>
                  </a:lnTo>
                  <a:lnTo>
                    <a:pt x="3028" y="710"/>
                  </a:lnTo>
                  <a:cubicBezTo>
                    <a:pt x="3028" y="749"/>
                    <a:pt x="3052" y="768"/>
                    <a:pt x="3096" y="768"/>
                  </a:cubicBezTo>
                  <a:lnTo>
                    <a:pt x="3135" y="768"/>
                  </a:lnTo>
                  <a:lnTo>
                    <a:pt x="3135" y="254"/>
                  </a:lnTo>
                  <a:lnTo>
                    <a:pt x="3313" y="254"/>
                  </a:lnTo>
                  <a:lnTo>
                    <a:pt x="3332" y="1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/>
            <p:cNvSpPr>
              <a:spLocks noEditPoints="1"/>
            </p:cNvSpPr>
            <p:nvPr userDrawn="1"/>
          </p:nvSpPr>
          <p:spPr bwMode="gray">
            <a:xfrm>
              <a:off x="3974" y="2210"/>
              <a:ext cx="59" cy="59"/>
            </a:xfrm>
            <a:custGeom>
              <a:avLst/>
              <a:gdLst>
                <a:gd name="T0" fmla="*/ 59 w 99"/>
                <a:gd name="T1" fmla="*/ 30 h 98"/>
                <a:gd name="T2" fmla="*/ 59 w 99"/>
                <a:gd name="T3" fmla="*/ 30 h 98"/>
                <a:gd name="T4" fmla="*/ 47 w 99"/>
                <a:gd name="T5" fmla="*/ 28 h 98"/>
                <a:gd name="T6" fmla="*/ 39 w 99"/>
                <a:gd name="T7" fmla="*/ 28 h 98"/>
                <a:gd name="T8" fmla="*/ 39 w 99"/>
                <a:gd name="T9" fmla="*/ 48 h 98"/>
                <a:gd name="T10" fmla="*/ 48 w 99"/>
                <a:gd name="T11" fmla="*/ 48 h 98"/>
                <a:gd name="T12" fmla="*/ 57 w 99"/>
                <a:gd name="T13" fmla="*/ 46 h 98"/>
                <a:gd name="T14" fmla="*/ 63 w 99"/>
                <a:gd name="T15" fmla="*/ 38 h 98"/>
                <a:gd name="T16" fmla="*/ 59 w 99"/>
                <a:gd name="T17" fmla="*/ 30 h 98"/>
                <a:gd name="T18" fmla="*/ 49 w 99"/>
                <a:gd name="T19" fmla="*/ 22 h 98"/>
                <a:gd name="T20" fmla="*/ 49 w 99"/>
                <a:gd name="T21" fmla="*/ 22 h 98"/>
                <a:gd name="T22" fmla="*/ 63 w 99"/>
                <a:gd name="T23" fmla="*/ 23 h 98"/>
                <a:gd name="T24" fmla="*/ 72 w 99"/>
                <a:gd name="T25" fmla="*/ 37 h 98"/>
                <a:gd name="T26" fmla="*/ 66 w 99"/>
                <a:gd name="T27" fmla="*/ 48 h 98"/>
                <a:gd name="T28" fmla="*/ 59 w 99"/>
                <a:gd name="T29" fmla="*/ 51 h 98"/>
                <a:gd name="T30" fmla="*/ 68 w 99"/>
                <a:gd name="T31" fmla="*/ 56 h 98"/>
                <a:gd name="T32" fmla="*/ 71 w 99"/>
                <a:gd name="T33" fmla="*/ 64 h 98"/>
                <a:gd name="T34" fmla="*/ 71 w 99"/>
                <a:gd name="T35" fmla="*/ 68 h 98"/>
                <a:gd name="T36" fmla="*/ 71 w 99"/>
                <a:gd name="T37" fmla="*/ 72 h 98"/>
                <a:gd name="T38" fmla="*/ 72 w 99"/>
                <a:gd name="T39" fmla="*/ 75 h 98"/>
                <a:gd name="T40" fmla="*/ 72 w 99"/>
                <a:gd name="T41" fmla="*/ 76 h 98"/>
                <a:gd name="T42" fmla="*/ 63 w 99"/>
                <a:gd name="T43" fmla="*/ 76 h 98"/>
                <a:gd name="T44" fmla="*/ 63 w 99"/>
                <a:gd name="T45" fmla="*/ 75 h 98"/>
                <a:gd name="T46" fmla="*/ 63 w 99"/>
                <a:gd name="T47" fmla="*/ 75 h 98"/>
                <a:gd name="T48" fmla="*/ 62 w 99"/>
                <a:gd name="T49" fmla="*/ 73 h 98"/>
                <a:gd name="T50" fmla="*/ 62 w 99"/>
                <a:gd name="T51" fmla="*/ 69 h 98"/>
                <a:gd name="T52" fmla="*/ 57 w 99"/>
                <a:gd name="T53" fmla="*/ 56 h 98"/>
                <a:gd name="T54" fmla="*/ 47 w 99"/>
                <a:gd name="T55" fmla="*/ 54 h 98"/>
                <a:gd name="T56" fmla="*/ 39 w 99"/>
                <a:gd name="T57" fmla="*/ 54 h 98"/>
                <a:gd name="T58" fmla="*/ 39 w 99"/>
                <a:gd name="T59" fmla="*/ 76 h 98"/>
                <a:gd name="T60" fmla="*/ 30 w 99"/>
                <a:gd name="T61" fmla="*/ 76 h 98"/>
                <a:gd name="T62" fmla="*/ 30 w 99"/>
                <a:gd name="T63" fmla="*/ 22 h 98"/>
                <a:gd name="T64" fmla="*/ 49 w 99"/>
                <a:gd name="T65" fmla="*/ 22 h 98"/>
                <a:gd name="T66" fmla="*/ 49 w 99"/>
                <a:gd name="T67" fmla="*/ 22 h 98"/>
                <a:gd name="T68" fmla="*/ 20 w 99"/>
                <a:gd name="T69" fmla="*/ 19 h 98"/>
                <a:gd name="T70" fmla="*/ 20 w 99"/>
                <a:gd name="T71" fmla="*/ 19 h 98"/>
                <a:gd name="T72" fmla="*/ 7 w 99"/>
                <a:gd name="T73" fmla="*/ 49 h 98"/>
                <a:gd name="T74" fmla="*/ 20 w 99"/>
                <a:gd name="T75" fmla="*/ 79 h 98"/>
                <a:gd name="T76" fmla="*/ 50 w 99"/>
                <a:gd name="T77" fmla="*/ 92 h 98"/>
                <a:gd name="T78" fmla="*/ 80 w 99"/>
                <a:gd name="T79" fmla="*/ 79 h 98"/>
                <a:gd name="T80" fmla="*/ 92 w 99"/>
                <a:gd name="T81" fmla="*/ 49 h 98"/>
                <a:gd name="T82" fmla="*/ 80 w 99"/>
                <a:gd name="T83" fmla="*/ 19 h 98"/>
                <a:gd name="T84" fmla="*/ 50 w 99"/>
                <a:gd name="T85" fmla="*/ 6 h 98"/>
                <a:gd name="T86" fmla="*/ 20 w 99"/>
                <a:gd name="T87" fmla="*/ 19 h 98"/>
                <a:gd name="T88" fmla="*/ 85 w 99"/>
                <a:gd name="T89" fmla="*/ 84 h 98"/>
                <a:gd name="T90" fmla="*/ 85 w 99"/>
                <a:gd name="T91" fmla="*/ 84 h 98"/>
                <a:gd name="T92" fmla="*/ 50 w 99"/>
                <a:gd name="T93" fmla="*/ 98 h 98"/>
                <a:gd name="T94" fmla="*/ 15 w 99"/>
                <a:gd name="T95" fmla="*/ 84 h 98"/>
                <a:gd name="T96" fmla="*/ 0 w 99"/>
                <a:gd name="T97" fmla="*/ 49 h 98"/>
                <a:gd name="T98" fmla="*/ 15 w 99"/>
                <a:gd name="T99" fmla="*/ 14 h 98"/>
                <a:gd name="T100" fmla="*/ 50 w 99"/>
                <a:gd name="T101" fmla="*/ 0 h 98"/>
                <a:gd name="T102" fmla="*/ 85 w 99"/>
                <a:gd name="T103" fmla="*/ 14 h 98"/>
                <a:gd name="T104" fmla="*/ 99 w 99"/>
                <a:gd name="T105" fmla="*/ 49 h 98"/>
                <a:gd name="T106" fmla="*/ 85 w 99"/>
                <a:gd name="T10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9" h="98">
                  <a:moveTo>
                    <a:pt x="59" y="30"/>
                  </a:moveTo>
                  <a:lnTo>
                    <a:pt x="59" y="30"/>
                  </a:lnTo>
                  <a:cubicBezTo>
                    <a:pt x="57" y="29"/>
                    <a:pt x="53" y="28"/>
                    <a:pt x="47" y="28"/>
                  </a:cubicBezTo>
                  <a:lnTo>
                    <a:pt x="39" y="28"/>
                  </a:lnTo>
                  <a:lnTo>
                    <a:pt x="39" y="48"/>
                  </a:lnTo>
                  <a:lnTo>
                    <a:pt x="48" y="48"/>
                  </a:lnTo>
                  <a:cubicBezTo>
                    <a:pt x="52" y="48"/>
                    <a:pt x="55" y="47"/>
                    <a:pt x="57" y="46"/>
                  </a:cubicBezTo>
                  <a:cubicBezTo>
                    <a:pt x="61" y="45"/>
                    <a:pt x="63" y="42"/>
                    <a:pt x="63" y="38"/>
                  </a:cubicBezTo>
                  <a:cubicBezTo>
                    <a:pt x="63" y="34"/>
                    <a:pt x="61" y="31"/>
                    <a:pt x="59" y="30"/>
                  </a:cubicBezTo>
                  <a:close/>
                  <a:moveTo>
                    <a:pt x="49" y="22"/>
                  </a:moveTo>
                  <a:lnTo>
                    <a:pt x="49" y="22"/>
                  </a:lnTo>
                  <a:cubicBezTo>
                    <a:pt x="55" y="22"/>
                    <a:pt x="60" y="22"/>
                    <a:pt x="63" y="23"/>
                  </a:cubicBezTo>
                  <a:cubicBezTo>
                    <a:pt x="69" y="26"/>
                    <a:pt x="72" y="30"/>
                    <a:pt x="72" y="37"/>
                  </a:cubicBezTo>
                  <a:cubicBezTo>
                    <a:pt x="72" y="42"/>
                    <a:pt x="70" y="46"/>
                    <a:pt x="66" y="48"/>
                  </a:cubicBezTo>
                  <a:cubicBezTo>
                    <a:pt x="65" y="49"/>
                    <a:pt x="62" y="50"/>
                    <a:pt x="59" y="51"/>
                  </a:cubicBezTo>
                  <a:cubicBezTo>
                    <a:pt x="63" y="51"/>
                    <a:pt x="66" y="53"/>
                    <a:pt x="68" y="56"/>
                  </a:cubicBezTo>
                  <a:cubicBezTo>
                    <a:pt x="70" y="59"/>
                    <a:pt x="71" y="62"/>
                    <a:pt x="71" y="64"/>
                  </a:cubicBezTo>
                  <a:lnTo>
                    <a:pt x="71" y="68"/>
                  </a:lnTo>
                  <a:cubicBezTo>
                    <a:pt x="71" y="69"/>
                    <a:pt x="71" y="71"/>
                    <a:pt x="71" y="72"/>
                  </a:cubicBezTo>
                  <a:cubicBezTo>
                    <a:pt x="71" y="74"/>
                    <a:pt x="71" y="75"/>
                    <a:pt x="72" y="75"/>
                  </a:cubicBezTo>
                  <a:lnTo>
                    <a:pt x="72" y="76"/>
                  </a:lnTo>
                  <a:lnTo>
                    <a:pt x="63" y="76"/>
                  </a:lnTo>
                  <a:cubicBezTo>
                    <a:pt x="63" y="76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lnTo>
                    <a:pt x="62" y="73"/>
                  </a:lnTo>
                  <a:lnTo>
                    <a:pt x="62" y="69"/>
                  </a:lnTo>
                  <a:cubicBezTo>
                    <a:pt x="62" y="62"/>
                    <a:pt x="61" y="58"/>
                    <a:pt x="57" y="56"/>
                  </a:cubicBezTo>
                  <a:cubicBezTo>
                    <a:pt x="55" y="55"/>
                    <a:pt x="52" y="54"/>
                    <a:pt x="47" y="54"/>
                  </a:cubicBezTo>
                  <a:lnTo>
                    <a:pt x="39" y="54"/>
                  </a:lnTo>
                  <a:lnTo>
                    <a:pt x="39" y="76"/>
                  </a:lnTo>
                  <a:lnTo>
                    <a:pt x="30" y="76"/>
                  </a:lnTo>
                  <a:lnTo>
                    <a:pt x="30" y="22"/>
                  </a:lnTo>
                  <a:lnTo>
                    <a:pt x="49" y="22"/>
                  </a:lnTo>
                  <a:lnTo>
                    <a:pt x="49" y="22"/>
                  </a:lnTo>
                  <a:close/>
                  <a:moveTo>
                    <a:pt x="20" y="19"/>
                  </a:moveTo>
                  <a:lnTo>
                    <a:pt x="20" y="19"/>
                  </a:lnTo>
                  <a:cubicBezTo>
                    <a:pt x="11" y="27"/>
                    <a:pt x="7" y="37"/>
                    <a:pt x="7" y="49"/>
                  </a:cubicBezTo>
                  <a:cubicBezTo>
                    <a:pt x="7" y="61"/>
                    <a:pt x="11" y="71"/>
                    <a:pt x="20" y="79"/>
                  </a:cubicBezTo>
                  <a:cubicBezTo>
                    <a:pt x="28" y="87"/>
                    <a:pt x="38" y="92"/>
                    <a:pt x="50" y="92"/>
                  </a:cubicBezTo>
                  <a:cubicBezTo>
                    <a:pt x="61" y="92"/>
                    <a:pt x="71" y="87"/>
                    <a:pt x="80" y="79"/>
                  </a:cubicBezTo>
                  <a:cubicBezTo>
                    <a:pt x="88" y="71"/>
                    <a:pt x="92" y="61"/>
                    <a:pt x="92" y="49"/>
                  </a:cubicBezTo>
                  <a:cubicBezTo>
                    <a:pt x="92" y="37"/>
                    <a:pt x="88" y="27"/>
                    <a:pt x="80" y="19"/>
                  </a:cubicBezTo>
                  <a:cubicBezTo>
                    <a:pt x="71" y="10"/>
                    <a:pt x="61" y="6"/>
                    <a:pt x="50" y="6"/>
                  </a:cubicBezTo>
                  <a:cubicBezTo>
                    <a:pt x="38" y="6"/>
                    <a:pt x="28" y="10"/>
                    <a:pt x="20" y="19"/>
                  </a:cubicBezTo>
                  <a:close/>
                  <a:moveTo>
                    <a:pt x="85" y="84"/>
                  </a:moveTo>
                  <a:lnTo>
                    <a:pt x="85" y="84"/>
                  </a:lnTo>
                  <a:cubicBezTo>
                    <a:pt x="75" y="94"/>
                    <a:pt x="63" y="98"/>
                    <a:pt x="50" y="98"/>
                  </a:cubicBezTo>
                  <a:cubicBezTo>
                    <a:pt x="36" y="98"/>
                    <a:pt x="24" y="94"/>
                    <a:pt x="15" y="84"/>
                  </a:cubicBezTo>
                  <a:cubicBezTo>
                    <a:pt x="5" y="74"/>
                    <a:pt x="0" y="63"/>
                    <a:pt x="0" y="49"/>
                  </a:cubicBezTo>
                  <a:cubicBezTo>
                    <a:pt x="0" y="35"/>
                    <a:pt x="5" y="24"/>
                    <a:pt x="15" y="14"/>
                  </a:cubicBezTo>
                  <a:cubicBezTo>
                    <a:pt x="24" y="4"/>
                    <a:pt x="36" y="0"/>
                    <a:pt x="50" y="0"/>
                  </a:cubicBezTo>
                  <a:cubicBezTo>
                    <a:pt x="63" y="0"/>
                    <a:pt x="75" y="4"/>
                    <a:pt x="85" y="14"/>
                  </a:cubicBezTo>
                  <a:cubicBezTo>
                    <a:pt x="94" y="24"/>
                    <a:pt x="99" y="35"/>
                    <a:pt x="99" y="49"/>
                  </a:cubicBezTo>
                  <a:cubicBezTo>
                    <a:pt x="99" y="63"/>
                    <a:pt x="94" y="74"/>
                    <a:pt x="85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56793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F9F40-9A79-4536-AFD5-17766F5DD1C5}" type="datetimeFigureOut">
              <a:rPr lang="de-AT" smtClean="0"/>
              <a:t>21.04.18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F2E0216-547D-455F-96E6-FEEA052AEB8F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640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Tabl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800600" y="1254125"/>
            <a:ext cx="3886200" cy="3397250"/>
          </a:xfrm>
        </p:spPr>
        <p:txBody>
          <a:bodyPr>
            <a:no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 marL="515938" indent="-230188">
              <a:defRPr sz="1600">
                <a:solidFill>
                  <a:schemeClr val="tx1"/>
                </a:solidFill>
              </a:defRPr>
            </a:lvl2pPr>
            <a:lvl3pPr marL="742950" indent="-227013">
              <a:defRPr sz="14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43400" cy="5143500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802908" y="320039"/>
            <a:ext cx="3883891" cy="7102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31871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254125"/>
            <a:ext cx="8229600" cy="3397250"/>
          </a:xfrm>
        </p:spPr>
        <p:txBody>
          <a:bodyPr>
            <a:no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 marL="515938" indent="-230188">
              <a:defRPr sz="1600">
                <a:solidFill>
                  <a:schemeClr val="tx1"/>
                </a:solidFill>
              </a:defRPr>
            </a:lvl2pPr>
            <a:lvl3pPr marL="742950" indent="-227013">
              <a:defRPr sz="14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2018 Teradata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5257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head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254125"/>
            <a:ext cx="8229600" cy="3397250"/>
          </a:xfrm>
        </p:spPr>
        <p:txBody>
          <a:bodyPr>
            <a:no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 marL="515938" indent="-230188">
              <a:defRPr sz="1600">
                <a:solidFill>
                  <a:schemeClr val="tx1"/>
                </a:solidFill>
              </a:defRPr>
            </a:lvl2pPr>
            <a:lvl3pPr marL="742950" indent="-227013">
              <a:defRPr sz="14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2018 Teradata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57200" y="731519"/>
            <a:ext cx="8255000" cy="296025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659263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4800600" y="1254125"/>
            <a:ext cx="3886200" cy="3248664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262063"/>
            <a:ext cx="3886200" cy="3397250"/>
          </a:xfrm>
        </p:spPr>
        <p:txBody>
          <a:bodyPr>
            <a:noAutofit/>
          </a:bodyPr>
          <a:lstStyle>
            <a:lvl1pPr>
              <a:defRPr sz="1800"/>
            </a:lvl1pPr>
            <a:lvl2pPr marL="515938" indent="-230188">
              <a:defRPr sz="1600"/>
            </a:lvl2pPr>
            <a:lvl3pPr marL="742950" indent="-227013"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 smtClean="0"/>
              <a:t>© 2018 Teradata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19618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4800600" y="1254125"/>
            <a:ext cx="3886200" cy="3397250"/>
          </a:xfrm>
        </p:spPr>
        <p:txBody>
          <a:bodyPr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254126"/>
            <a:ext cx="3886200" cy="3397249"/>
          </a:xfrm>
        </p:spPr>
        <p:txBody>
          <a:bodyPr>
            <a:noAutofit/>
          </a:bodyPr>
          <a:lstStyle>
            <a:lvl1pPr>
              <a:defRPr sz="1800"/>
            </a:lvl1pPr>
            <a:lvl2pPr marL="515938" indent="-230188">
              <a:defRPr sz="1600"/>
            </a:lvl2pPr>
            <a:lvl3pPr marL="742950" indent="-227013"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2018 Teradata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92461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254125"/>
            <a:ext cx="2438400" cy="3397250"/>
          </a:xfrm>
        </p:spPr>
        <p:txBody>
          <a:bodyPr>
            <a:noAutofit/>
          </a:bodyPr>
          <a:lstStyle>
            <a:lvl1pPr>
              <a:defRPr sz="1800"/>
            </a:lvl1pPr>
            <a:lvl2pPr marL="515938" indent="-230188">
              <a:defRPr sz="1600"/>
            </a:lvl2pPr>
            <a:lvl3pPr marL="742950" indent="-227013"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1"/>
          </p:nvPr>
        </p:nvSpPr>
        <p:spPr bwMode="gray">
          <a:xfrm>
            <a:off x="3352800" y="1254125"/>
            <a:ext cx="2438400" cy="3397250"/>
          </a:xfrm>
        </p:spPr>
        <p:txBody>
          <a:bodyPr>
            <a:noAutofit/>
          </a:bodyPr>
          <a:lstStyle>
            <a:lvl1pPr>
              <a:defRPr sz="1800"/>
            </a:lvl1pPr>
            <a:lvl2pPr marL="515938" indent="-230188">
              <a:defRPr sz="1600"/>
            </a:lvl2pPr>
            <a:lvl3pPr marL="742950" indent="-227013"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 bwMode="gray">
          <a:xfrm>
            <a:off x="6248400" y="1254125"/>
            <a:ext cx="2438400" cy="3397250"/>
          </a:xfrm>
        </p:spPr>
        <p:txBody>
          <a:bodyPr>
            <a:noAutofit/>
          </a:bodyPr>
          <a:lstStyle>
            <a:lvl1pPr>
              <a:defRPr sz="1800"/>
            </a:lvl1pPr>
            <a:lvl2pPr marL="515938" indent="-230188">
              <a:defRPr sz="1600"/>
            </a:lvl2pPr>
            <a:lvl3pPr marL="742950" indent="-227013"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smtClean="0"/>
              <a:t>© 2018 Teradata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80029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Left Weigh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6258796" y="1262062"/>
            <a:ext cx="2438400" cy="319509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254125"/>
            <a:ext cx="5334000" cy="3405188"/>
          </a:xfrm>
        </p:spPr>
        <p:txBody>
          <a:bodyPr>
            <a:noAutofit/>
          </a:bodyPr>
          <a:lstStyle>
            <a:lvl1pPr>
              <a:defRPr sz="1800"/>
            </a:lvl1pPr>
            <a:lvl2pPr marL="515938" indent="-230188">
              <a:defRPr sz="1600"/>
            </a:lvl2pPr>
            <a:lvl3pPr marL="742950" indent="-227013"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 smtClean="0"/>
              <a:t>© 2018 Teradata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44195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1016"/>
            <a:ext cx="8229600" cy="33845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styles: Standard bullet</a:t>
            </a:r>
          </a:p>
          <a:p>
            <a:pPr lvl="1"/>
            <a:r>
              <a:rPr lang="en-US" dirty="0" smtClean="0"/>
              <a:t>Second level: Sub bullet</a:t>
            </a:r>
          </a:p>
          <a:p>
            <a:pPr lvl="2"/>
            <a:r>
              <a:rPr lang="en-US" dirty="0" smtClean="0"/>
              <a:t>Third level: Tertiary bullet</a:t>
            </a:r>
          </a:p>
          <a:p>
            <a:pPr lvl="3"/>
            <a:r>
              <a:rPr lang="en-US" dirty="0" smtClean="0"/>
              <a:t>Fourth level: Body copy</a:t>
            </a:r>
          </a:p>
          <a:p>
            <a:pPr lvl="4"/>
            <a:r>
              <a:rPr lang="en-US" dirty="0" smtClean="0"/>
              <a:t>Fifth level: Main Heading</a:t>
            </a:r>
          </a:p>
          <a:p>
            <a:pPr lvl="5"/>
            <a:r>
              <a:rPr lang="en-US" dirty="0" smtClean="0"/>
              <a:t>Sixth level: Subheading</a:t>
            </a:r>
          </a:p>
          <a:p>
            <a:pPr lvl="6"/>
            <a:r>
              <a:rPr lang="en-US" dirty="0" smtClean="0"/>
              <a:t>Seventh level: Tertiary heading</a:t>
            </a:r>
          </a:p>
          <a:p>
            <a:pPr lvl="7"/>
            <a:r>
              <a:rPr lang="en-US" dirty="0" smtClean="0"/>
              <a:t>Eighth level: Numbered lists</a:t>
            </a:r>
          </a:p>
          <a:p>
            <a:pPr lvl="8"/>
            <a:r>
              <a:rPr lang="en-US" dirty="0" smtClean="0"/>
              <a:t>Ninth level: Source</a:t>
            </a:r>
          </a:p>
        </p:txBody>
      </p:sp>
      <p:grpSp>
        <p:nvGrpSpPr>
          <p:cNvPr id="21" name="Group 20" hidden="1"/>
          <p:cNvGrpSpPr/>
          <p:nvPr/>
        </p:nvGrpSpPr>
        <p:grpSpPr>
          <a:xfrm>
            <a:off x="0" y="0"/>
            <a:ext cx="9144000" cy="5143500"/>
            <a:chOff x="0" y="0"/>
            <a:chExt cx="9144000" cy="6858000"/>
          </a:xfrm>
        </p:grpSpPr>
        <p:grpSp>
          <p:nvGrpSpPr>
            <p:cNvPr id="7" name="Group 6"/>
            <p:cNvGrpSpPr/>
            <p:nvPr userDrawn="1"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8" name="Rectangle 7"/>
              <p:cNvSpPr>
                <a:spLocks noChangeAspect="1"/>
              </p:cNvSpPr>
              <p:nvPr/>
            </p:nvSpPr>
            <p:spPr>
              <a:xfrm>
                <a:off x="0" y="0"/>
                <a:ext cx="457200" cy="457200"/>
              </a:xfrm>
              <a:prstGeom prst="rect">
                <a:avLst/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>
                <a:spLocks noChangeAspect="1"/>
              </p:cNvSpPr>
              <p:nvPr/>
            </p:nvSpPr>
            <p:spPr>
              <a:xfrm>
                <a:off x="8686800" y="0"/>
                <a:ext cx="457200" cy="457200"/>
              </a:xfrm>
              <a:prstGeom prst="rect">
                <a:avLst/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>
                <a:spLocks noChangeAspect="1"/>
              </p:cNvSpPr>
              <p:nvPr/>
            </p:nvSpPr>
            <p:spPr>
              <a:xfrm>
                <a:off x="0" y="6400800"/>
                <a:ext cx="457200" cy="457200"/>
              </a:xfrm>
              <a:prstGeom prst="rect">
                <a:avLst/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>
                <a:spLocks noChangeAspect="1"/>
              </p:cNvSpPr>
              <p:nvPr/>
            </p:nvSpPr>
            <p:spPr>
              <a:xfrm>
                <a:off x="8686800" y="6400800"/>
                <a:ext cx="457200" cy="457200"/>
              </a:xfrm>
              <a:prstGeom prst="rect">
                <a:avLst/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>
                <a:off x="457200" y="0"/>
                <a:ext cx="0" cy="6858000"/>
              </a:xfrm>
              <a:prstGeom prst="line">
                <a:avLst/>
              </a:prstGeom>
              <a:ln>
                <a:solidFill>
                  <a:srgbClr val="FF00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8686800" y="0"/>
                <a:ext cx="0" cy="6858000"/>
              </a:xfrm>
              <a:prstGeom prst="line">
                <a:avLst/>
              </a:prstGeom>
              <a:ln>
                <a:solidFill>
                  <a:srgbClr val="FF00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0" y="457200"/>
                <a:ext cx="9144000" cy="0"/>
              </a:xfrm>
              <a:prstGeom prst="line">
                <a:avLst/>
              </a:prstGeom>
              <a:ln>
                <a:solidFill>
                  <a:srgbClr val="FF00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0" y="6400800"/>
                <a:ext cx="9144000" cy="0"/>
              </a:xfrm>
              <a:prstGeom prst="line">
                <a:avLst/>
              </a:prstGeom>
              <a:ln>
                <a:solidFill>
                  <a:srgbClr val="FF00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/>
            <p:cNvCxnSpPr/>
            <p:nvPr userDrawn="1"/>
          </p:nvCxnSpPr>
          <p:spPr>
            <a:xfrm>
              <a:off x="457200" y="1802847"/>
              <a:ext cx="8229600" cy="0"/>
            </a:xfrm>
            <a:prstGeom prst="line">
              <a:avLst/>
            </a:prstGeom>
            <a:ln>
              <a:solidFill>
                <a:srgbClr val="FF006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153247" y="4902645"/>
            <a:ext cx="133221" cy="1308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0C8E8817-043E-4BA1-A90E-6FB9FA409362}" type="slidenum">
              <a:rPr lang="en-US" sz="850" smtClean="0">
                <a:solidFill>
                  <a:schemeClr val="bg2">
                    <a:lumMod val="50000"/>
                  </a:schemeClr>
                </a:solidFill>
              </a:rPr>
              <a:pPr algn="r"/>
              <a:t>‹#›</a:t>
            </a:fld>
            <a:endParaRPr lang="en-US" sz="8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Title Placeholder 1"/>
          <p:cNvSpPr>
            <a:spLocks noGrp="1"/>
          </p:cNvSpPr>
          <p:nvPr>
            <p:ph type="title"/>
          </p:nvPr>
        </p:nvSpPr>
        <p:spPr>
          <a:xfrm>
            <a:off x="457200" y="320039"/>
            <a:ext cx="8229600" cy="704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946807" y="4916847"/>
            <a:ext cx="1683808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© 2018 Teradata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124200" y="4916847"/>
            <a:ext cx="2895600" cy="107722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 smtClean="0"/>
          </a:p>
        </p:txBody>
      </p:sp>
      <p:grpSp>
        <p:nvGrpSpPr>
          <p:cNvPr id="22" name="Group 21"/>
          <p:cNvGrpSpPr>
            <a:grpSpLocks noChangeAspect="1"/>
          </p:cNvGrpSpPr>
          <p:nvPr/>
        </p:nvGrpSpPr>
        <p:grpSpPr bwMode="auto">
          <a:xfrm>
            <a:off x="7772401" y="4762918"/>
            <a:ext cx="914400" cy="204717"/>
            <a:chOff x="5137" y="4139"/>
            <a:chExt cx="335" cy="75"/>
          </a:xfrm>
          <a:solidFill>
            <a:schemeClr val="accent1"/>
          </a:solidFill>
        </p:grpSpPr>
        <p:sp>
          <p:nvSpPr>
            <p:cNvPr id="23" name="Freeform 5"/>
            <p:cNvSpPr>
              <a:spLocks noEditPoints="1"/>
            </p:cNvSpPr>
            <p:nvPr userDrawn="1"/>
          </p:nvSpPr>
          <p:spPr bwMode="auto">
            <a:xfrm>
              <a:off x="5137" y="4139"/>
              <a:ext cx="324" cy="75"/>
            </a:xfrm>
            <a:custGeom>
              <a:avLst/>
              <a:gdLst>
                <a:gd name="T0" fmla="*/ 660 w 3745"/>
                <a:gd name="T1" fmla="*/ 0 h 863"/>
                <a:gd name="T2" fmla="*/ 0 w 3745"/>
                <a:gd name="T3" fmla="*/ 73 h 863"/>
                <a:gd name="T4" fmla="*/ 292 w 3745"/>
                <a:gd name="T5" fmla="*/ 804 h 863"/>
                <a:gd name="T6" fmla="*/ 399 w 3745"/>
                <a:gd name="T7" fmla="*/ 863 h 863"/>
                <a:gd name="T8" fmla="*/ 637 w 3745"/>
                <a:gd name="T9" fmla="*/ 73 h 863"/>
                <a:gd name="T10" fmla="*/ 660 w 3745"/>
                <a:gd name="T11" fmla="*/ 0 h 863"/>
                <a:gd name="T12" fmla="*/ 2673 w 3745"/>
                <a:gd name="T13" fmla="*/ 181 h 863"/>
                <a:gd name="T14" fmla="*/ 2408 w 3745"/>
                <a:gd name="T15" fmla="*/ 768 h 863"/>
                <a:gd name="T16" fmla="*/ 2522 w 3745"/>
                <a:gd name="T17" fmla="*/ 729 h 863"/>
                <a:gd name="T18" fmla="*/ 2698 w 3745"/>
                <a:gd name="T19" fmla="*/ 596 h 863"/>
                <a:gd name="T20" fmla="*/ 2590 w 3745"/>
                <a:gd name="T21" fmla="*/ 533 h 863"/>
                <a:gd name="T22" fmla="*/ 2812 w 3745"/>
                <a:gd name="T23" fmla="*/ 729 h 863"/>
                <a:gd name="T24" fmla="*/ 2941 w 3745"/>
                <a:gd name="T25" fmla="*/ 768 h 863"/>
                <a:gd name="T26" fmla="*/ 2673 w 3745"/>
                <a:gd name="T27" fmla="*/ 181 h 863"/>
                <a:gd name="T28" fmla="*/ 3529 w 3745"/>
                <a:gd name="T29" fmla="*/ 203 h 863"/>
                <a:gd name="T30" fmla="*/ 3425 w 3745"/>
                <a:gd name="T31" fmla="*/ 203 h 863"/>
                <a:gd name="T32" fmla="*/ 3252 w 3745"/>
                <a:gd name="T33" fmla="*/ 768 h 863"/>
                <a:gd name="T34" fmla="*/ 3374 w 3745"/>
                <a:gd name="T35" fmla="*/ 596 h 863"/>
                <a:gd name="T36" fmla="*/ 3483 w 3745"/>
                <a:gd name="T37" fmla="*/ 533 h 863"/>
                <a:gd name="T38" fmla="*/ 3473 w 3745"/>
                <a:gd name="T39" fmla="*/ 310 h 863"/>
                <a:gd name="T40" fmla="*/ 3695 w 3745"/>
                <a:gd name="T41" fmla="*/ 768 h 863"/>
                <a:gd name="T42" fmla="*/ 3529 w 3745"/>
                <a:gd name="T43" fmla="*/ 203 h 863"/>
                <a:gd name="T44" fmla="*/ 1655 w 3745"/>
                <a:gd name="T45" fmla="*/ 181 h 863"/>
                <a:gd name="T46" fmla="*/ 1603 w 3745"/>
                <a:gd name="T47" fmla="*/ 203 h 863"/>
                <a:gd name="T48" fmla="*/ 1247 w 3745"/>
                <a:gd name="T49" fmla="*/ 515 h 863"/>
                <a:gd name="T50" fmla="*/ 1374 w 3745"/>
                <a:gd name="T51" fmla="*/ 336 h 863"/>
                <a:gd name="T52" fmla="*/ 969 w 3745"/>
                <a:gd name="T53" fmla="*/ 189 h 863"/>
                <a:gd name="T54" fmla="*/ 737 w 3745"/>
                <a:gd name="T55" fmla="*/ 704 h 863"/>
                <a:gd name="T56" fmla="*/ 625 w 3745"/>
                <a:gd name="T57" fmla="*/ 488 h 863"/>
                <a:gd name="T58" fmla="*/ 816 w 3745"/>
                <a:gd name="T59" fmla="*/ 424 h 863"/>
                <a:gd name="T60" fmla="*/ 625 w 3745"/>
                <a:gd name="T61" fmla="*/ 253 h 863"/>
                <a:gd name="T62" fmla="*/ 897 w 3745"/>
                <a:gd name="T63" fmla="*/ 189 h 863"/>
                <a:gd name="T64" fmla="*/ 520 w 3745"/>
                <a:gd name="T65" fmla="*/ 590 h 863"/>
                <a:gd name="T66" fmla="*/ 1074 w 3745"/>
                <a:gd name="T67" fmla="*/ 766 h 863"/>
                <a:gd name="T68" fmla="*/ 1149 w 3745"/>
                <a:gd name="T69" fmla="*/ 253 h 863"/>
                <a:gd name="T70" fmla="*/ 1271 w 3745"/>
                <a:gd name="T71" fmla="*/ 387 h 863"/>
                <a:gd name="T72" fmla="*/ 1110 w 3745"/>
                <a:gd name="T73" fmla="*/ 461 h 863"/>
                <a:gd name="T74" fmla="*/ 1338 w 3745"/>
                <a:gd name="T75" fmla="*/ 768 h 863"/>
                <a:gd name="T76" fmla="*/ 1505 w 3745"/>
                <a:gd name="T77" fmla="*/ 729 h 863"/>
                <a:gd name="T78" fmla="*/ 1680 w 3745"/>
                <a:gd name="T79" fmla="*/ 596 h 863"/>
                <a:gd name="T80" fmla="*/ 1573 w 3745"/>
                <a:gd name="T81" fmla="*/ 533 h 863"/>
                <a:gd name="T82" fmla="*/ 1795 w 3745"/>
                <a:gd name="T83" fmla="*/ 729 h 863"/>
                <a:gd name="T84" fmla="*/ 1923 w 3745"/>
                <a:gd name="T85" fmla="*/ 768 h 863"/>
                <a:gd name="T86" fmla="*/ 1655 w 3745"/>
                <a:gd name="T87" fmla="*/ 181 h 863"/>
                <a:gd name="T88" fmla="*/ 2304 w 3745"/>
                <a:gd name="T89" fmla="*/ 530 h 863"/>
                <a:gd name="T90" fmla="*/ 2068 w 3745"/>
                <a:gd name="T91" fmla="*/ 704 h 863"/>
                <a:gd name="T92" fmla="*/ 2159 w 3745"/>
                <a:gd name="T93" fmla="*/ 253 h 863"/>
                <a:gd name="T94" fmla="*/ 2304 w 3745"/>
                <a:gd name="T95" fmla="*/ 530 h 863"/>
                <a:gd name="T96" fmla="*/ 2409 w 3745"/>
                <a:gd name="T97" fmla="*/ 432 h 863"/>
                <a:gd name="T98" fmla="*/ 2159 w 3745"/>
                <a:gd name="T99" fmla="*/ 189 h 863"/>
                <a:gd name="T100" fmla="*/ 1963 w 3745"/>
                <a:gd name="T101" fmla="*/ 709 h 863"/>
                <a:gd name="T102" fmla="*/ 2159 w 3745"/>
                <a:gd name="T103" fmla="*/ 768 h 863"/>
                <a:gd name="T104" fmla="*/ 2409 w 3745"/>
                <a:gd name="T105" fmla="*/ 530 h 863"/>
                <a:gd name="T106" fmla="*/ 2409 w 3745"/>
                <a:gd name="T107" fmla="*/ 432 h 863"/>
                <a:gd name="T108" fmla="*/ 3332 w 3745"/>
                <a:gd name="T109" fmla="*/ 190 h 863"/>
                <a:gd name="T110" fmla="*/ 2831 w 3745"/>
                <a:gd name="T111" fmla="*/ 254 h 863"/>
                <a:gd name="T112" fmla="*/ 3028 w 3745"/>
                <a:gd name="T113" fmla="*/ 710 h 863"/>
                <a:gd name="T114" fmla="*/ 3135 w 3745"/>
                <a:gd name="T115" fmla="*/ 768 h 863"/>
                <a:gd name="T116" fmla="*/ 3313 w 3745"/>
                <a:gd name="T117" fmla="*/ 25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5" h="863">
                  <a:moveTo>
                    <a:pt x="660" y="0"/>
                  </a:moveTo>
                  <a:lnTo>
                    <a:pt x="660" y="0"/>
                  </a:lnTo>
                  <a:lnTo>
                    <a:pt x="22" y="0"/>
                  </a:lnTo>
                  <a:lnTo>
                    <a:pt x="0" y="73"/>
                  </a:lnTo>
                  <a:lnTo>
                    <a:pt x="292" y="73"/>
                  </a:lnTo>
                  <a:lnTo>
                    <a:pt x="292" y="804"/>
                  </a:lnTo>
                  <a:cubicBezTo>
                    <a:pt x="292" y="843"/>
                    <a:pt x="316" y="863"/>
                    <a:pt x="360" y="863"/>
                  </a:cubicBezTo>
                  <a:lnTo>
                    <a:pt x="399" y="863"/>
                  </a:lnTo>
                  <a:lnTo>
                    <a:pt x="399" y="73"/>
                  </a:lnTo>
                  <a:lnTo>
                    <a:pt x="637" y="73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2673" y="181"/>
                  </a:moveTo>
                  <a:lnTo>
                    <a:pt x="2673" y="181"/>
                  </a:lnTo>
                  <a:cubicBezTo>
                    <a:pt x="2647" y="181"/>
                    <a:pt x="2626" y="190"/>
                    <a:pt x="2621" y="203"/>
                  </a:cubicBezTo>
                  <a:lnTo>
                    <a:pt x="2408" y="768"/>
                  </a:lnTo>
                  <a:lnTo>
                    <a:pt x="2448" y="768"/>
                  </a:lnTo>
                  <a:cubicBezTo>
                    <a:pt x="2491" y="768"/>
                    <a:pt x="2509" y="764"/>
                    <a:pt x="2522" y="729"/>
                  </a:cubicBezTo>
                  <a:lnTo>
                    <a:pt x="2570" y="596"/>
                  </a:lnTo>
                  <a:lnTo>
                    <a:pt x="2698" y="596"/>
                  </a:lnTo>
                  <a:lnTo>
                    <a:pt x="2679" y="533"/>
                  </a:lnTo>
                  <a:lnTo>
                    <a:pt x="2590" y="533"/>
                  </a:lnTo>
                  <a:lnTo>
                    <a:pt x="2669" y="310"/>
                  </a:lnTo>
                  <a:lnTo>
                    <a:pt x="2812" y="729"/>
                  </a:lnTo>
                  <a:cubicBezTo>
                    <a:pt x="2824" y="764"/>
                    <a:pt x="2845" y="768"/>
                    <a:pt x="2891" y="768"/>
                  </a:cubicBezTo>
                  <a:lnTo>
                    <a:pt x="2941" y="768"/>
                  </a:lnTo>
                  <a:lnTo>
                    <a:pt x="2725" y="203"/>
                  </a:lnTo>
                  <a:cubicBezTo>
                    <a:pt x="2720" y="190"/>
                    <a:pt x="2697" y="181"/>
                    <a:pt x="2673" y="181"/>
                  </a:cubicBezTo>
                  <a:close/>
                  <a:moveTo>
                    <a:pt x="3529" y="203"/>
                  </a:moveTo>
                  <a:lnTo>
                    <a:pt x="3529" y="203"/>
                  </a:lnTo>
                  <a:cubicBezTo>
                    <a:pt x="3524" y="190"/>
                    <a:pt x="3501" y="181"/>
                    <a:pt x="3477" y="181"/>
                  </a:cubicBezTo>
                  <a:cubicBezTo>
                    <a:pt x="3451" y="181"/>
                    <a:pt x="3430" y="190"/>
                    <a:pt x="3425" y="203"/>
                  </a:cubicBezTo>
                  <a:lnTo>
                    <a:pt x="3212" y="768"/>
                  </a:lnTo>
                  <a:lnTo>
                    <a:pt x="3252" y="768"/>
                  </a:lnTo>
                  <a:cubicBezTo>
                    <a:pt x="3294" y="768"/>
                    <a:pt x="3313" y="764"/>
                    <a:pt x="3326" y="729"/>
                  </a:cubicBezTo>
                  <a:lnTo>
                    <a:pt x="3374" y="596"/>
                  </a:lnTo>
                  <a:lnTo>
                    <a:pt x="3502" y="596"/>
                  </a:lnTo>
                  <a:lnTo>
                    <a:pt x="3483" y="533"/>
                  </a:lnTo>
                  <a:lnTo>
                    <a:pt x="3394" y="533"/>
                  </a:lnTo>
                  <a:lnTo>
                    <a:pt x="3473" y="310"/>
                  </a:lnTo>
                  <a:lnTo>
                    <a:pt x="3616" y="729"/>
                  </a:lnTo>
                  <a:cubicBezTo>
                    <a:pt x="3628" y="764"/>
                    <a:pt x="3649" y="768"/>
                    <a:pt x="3695" y="768"/>
                  </a:cubicBezTo>
                  <a:lnTo>
                    <a:pt x="3745" y="768"/>
                  </a:lnTo>
                  <a:lnTo>
                    <a:pt x="3529" y="203"/>
                  </a:lnTo>
                  <a:lnTo>
                    <a:pt x="3529" y="203"/>
                  </a:lnTo>
                  <a:close/>
                  <a:moveTo>
                    <a:pt x="1655" y="181"/>
                  </a:moveTo>
                  <a:lnTo>
                    <a:pt x="1655" y="181"/>
                  </a:lnTo>
                  <a:cubicBezTo>
                    <a:pt x="1630" y="181"/>
                    <a:pt x="1608" y="190"/>
                    <a:pt x="1603" y="203"/>
                  </a:cubicBezTo>
                  <a:lnTo>
                    <a:pt x="1399" y="746"/>
                  </a:lnTo>
                  <a:lnTo>
                    <a:pt x="1247" y="515"/>
                  </a:lnTo>
                  <a:cubicBezTo>
                    <a:pt x="1327" y="501"/>
                    <a:pt x="1374" y="459"/>
                    <a:pt x="1374" y="387"/>
                  </a:cubicBezTo>
                  <a:lnTo>
                    <a:pt x="1374" y="336"/>
                  </a:lnTo>
                  <a:cubicBezTo>
                    <a:pt x="1374" y="232"/>
                    <a:pt x="1277" y="189"/>
                    <a:pt x="1149" y="189"/>
                  </a:cubicBezTo>
                  <a:lnTo>
                    <a:pt x="969" y="189"/>
                  </a:lnTo>
                  <a:lnTo>
                    <a:pt x="969" y="704"/>
                  </a:lnTo>
                  <a:lnTo>
                    <a:pt x="737" y="704"/>
                  </a:lnTo>
                  <a:cubicBezTo>
                    <a:pt x="646" y="704"/>
                    <a:pt x="625" y="684"/>
                    <a:pt x="625" y="590"/>
                  </a:cubicBezTo>
                  <a:lnTo>
                    <a:pt x="625" y="488"/>
                  </a:lnTo>
                  <a:lnTo>
                    <a:pt x="797" y="488"/>
                  </a:lnTo>
                  <a:lnTo>
                    <a:pt x="816" y="424"/>
                  </a:lnTo>
                  <a:lnTo>
                    <a:pt x="625" y="424"/>
                  </a:lnTo>
                  <a:lnTo>
                    <a:pt x="625" y="253"/>
                  </a:lnTo>
                  <a:lnTo>
                    <a:pt x="878" y="253"/>
                  </a:lnTo>
                  <a:lnTo>
                    <a:pt x="897" y="189"/>
                  </a:lnTo>
                  <a:lnTo>
                    <a:pt x="520" y="189"/>
                  </a:lnTo>
                  <a:lnTo>
                    <a:pt x="520" y="590"/>
                  </a:lnTo>
                  <a:cubicBezTo>
                    <a:pt x="520" y="724"/>
                    <a:pt x="552" y="768"/>
                    <a:pt x="735" y="768"/>
                  </a:cubicBezTo>
                  <a:lnTo>
                    <a:pt x="1074" y="766"/>
                  </a:lnTo>
                  <a:lnTo>
                    <a:pt x="1074" y="253"/>
                  </a:lnTo>
                  <a:lnTo>
                    <a:pt x="1149" y="253"/>
                  </a:lnTo>
                  <a:cubicBezTo>
                    <a:pt x="1230" y="253"/>
                    <a:pt x="1271" y="282"/>
                    <a:pt x="1271" y="337"/>
                  </a:cubicBezTo>
                  <a:lnTo>
                    <a:pt x="1271" y="387"/>
                  </a:lnTo>
                  <a:cubicBezTo>
                    <a:pt x="1271" y="443"/>
                    <a:pt x="1220" y="461"/>
                    <a:pt x="1157" y="461"/>
                  </a:cubicBezTo>
                  <a:lnTo>
                    <a:pt x="1110" y="461"/>
                  </a:lnTo>
                  <a:lnTo>
                    <a:pt x="1269" y="733"/>
                  </a:lnTo>
                  <a:cubicBezTo>
                    <a:pt x="1287" y="765"/>
                    <a:pt x="1296" y="768"/>
                    <a:pt x="1338" y="768"/>
                  </a:cubicBezTo>
                  <a:lnTo>
                    <a:pt x="1430" y="768"/>
                  </a:lnTo>
                  <a:cubicBezTo>
                    <a:pt x="1473" y="768"/>
                    <a:pt x="1492" y="764"/>
                    <a:pt x="1505" y="729"/>
                  </a:cubicBezTo>
                  <a:lnTo>
                    <a:pt x="1552" y="596"/>
                  </a:lnTo>
                  <a:lnTo>
                    <a:pt x="1680" y="596"/>
                  </a:lnTo>
                  <a:lnTo>
                    <a:pt x="1661" y="533"/>
                  </a:lnTo>
                  <a:lnTo>
                    <a:pt x="1573" y="533"/>
                  </a:lnTo>
                  <a:lnTo>
                    <a:pt x="1652" y="310"/>
                  </a:lnTo>
                  <a:lnTo>
                    <a:pt x="1795" y="729"/>
                  </a:lnTo>
                  <a:cubicBezTo>
                    <a:pt x="1807" y="764"/>
                    <a:pt x="1827" y="768"/>
                    <a:pt x="1873" y="768"/>
                  </a:cubicBezTo>
                  <a:lnTo>
                    <a:pt x="1923" y="768"/>
                  </a:lnTo>
                  <a:lnTo>
                    <a:pt x="1707" y="203"/>
                  </a:lnTo>
                  <a:cubicBezTo>
                    <a:pt x="1702" y="190"/>
                    <a:pt x="1679" y="181"/>
                    <a:pt x="1655" y="181"/>
                  </a:cubicBezTo>
                  <a:close/>
                  <a:moveTo>
                    <a:pt x="2304" y="530"/>
                  </a:moveTo>
                  <a:lnTo>
                    <a:pt x="2304" y="530"/>
                  </a:lnTo>
                  <a:cubicBezTo>
                    <a:pt x="2304" y="647"/>
                    <a:pt x="2266" y="704"/>
                    <a:pt x="2162" y="704"/>
                  </a:cubicBezTo>
                  <a:lnTo>
                    <a:pt x="2068" y="704"/>
                  </a:lnTo>
                  <a:lnTo>
                    <a:pt x="2068" y="253"/>
                  </a:lnTo>
                  <a:lnTo>
                    <a:pt x="2159" y="253"/>
                  </a:lnTo>
                  <a:cubicBezTo>
                    <a:pt x="2266" y="253"/>
                    <a:pt x="2304" y="316"/>
                    <a:pt x="2304" y="433"/>
                  </a:cubicBezTo>
                  <a:lnTo>
                    <a:pt x="2304" y="530"/>
                  </a:lnTo>
                  <a:lnTo>
                    <a:pt x="2304" y="530"/>
                  </a:lnTo>
                  <a:close/>
                  <a:moveTo>
                    <a:pt x="2409" y="432"/>
                  </a:moveTo>
                  <a:lnTo>
                    <a:pt x="2409" y="432"/>
                  </a:lnTo>
                  <a:cubicBezTo>
                    <a:pt x="2409" y="270"/>
                    <a:pt x="2326" y="189"/>
                    <a:pt x="2159" y="189"/>
                  </a:cubicBezTo>
                  <a:lnTo>
                    <a:pt x="1963" y="189"/>
                  </a:lnTo>
                  <a:lnTo>
                    <a:pt x="1963" y="709"/>
                  </a:lnTo>
                  <a:cubicBezTo>
                    <a:pt x="1963" y="748"/>
                    <a:pt x="1984" y="768"/>
                    <a:pt x="2029" y="768"/>
                  </a:cubicBezTo>
                  <a:lnTo>
                    <a:pt x="2159" y="768"/>
                  </a:lnTo>
                  <a:lnTo>
                    <a:pt x="2180" y="767"/>
                  </a:lnTo>
                  <a:cubicBezTo>
                    <a:pt x="2337" y="761"/>
                    <a:pt x="2409" y="693"/>
                    <a:pt x="2409" y="530"/>
                  </a:cubicBezTo>
                  <a:lnTo>
                    <a:pt x="2409" y="432"/>
                  </a:lnTo>
                  <a:lnTo>
                    <a:pt x="2409" y="432"/>
                  </a:lnTo>
                  <a:close/>
                  <a:moveTo>
                    <a:pt x="3332" y="190"/>
                  </a:moveTo>
                  <a:lnTo>
                    <a:pt x="3332" y="190"/>
                  </a:lnTo>
                  <a:lnTo>
                    <a:pt x="2851" y="190"/>
                  </a:lnTo>
                  <a:lnTo>
                    <a:pt x="2831" y="254"/>
                  </a:lnTo>
                  <a:lnTo>
                    <a:pt x="3028" y="254"/>
                  </a:lnTo>
                  <a:lnTo>
                    <a:pt x="3028" y="710"/>
                  </a:lnTo>
                  <a:cubicBezTo>
                    <a:pt x="3028" y="749"/>
                    <a:pt x="3052" y="768"/>
                    <a:pt x="3096" y="768"/>
                  </a:cubicBezTo>
                  <a:lnTo>
                    <a:pt x="3135" y="768"/>
                  </a:lnTo>
                  <a:lnTo>
                    <a:pt x="3135" y="254"/>
                  </a:lnTo>
                  <a:lnTo>
                    <a:pt x="3313" y="254"/>
                  </a:lnTo>
                  <a:lnTo>
                    <a:pt x="3332" y="1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"/>
            <p:cNvSpPr>
              <a:spLocks noEditPoints="1"/>
            </p:cNvSpPr>
            <p:nvPr userDrawn="1"/>
          </p:nvSpPr>
          <p:spPr bwMode="auto">
            <a:xfrm>
              <a:off x="5464" y="4197"/>
              <a:ext cx="8" cy="9"/>
            </a:xfrm>
            <a:custGeom>
              <a:avLst/>
              <a:gdLst>
                <a:gd name="T0" fmla="*/ 59 w 99"/>
                <a:gd name="T1" fmla="*/ 30 h 98"/>
                <a:gd name="T2" fmla="*/ 59 w 99"/>
                <a:gd name="T3" fmla="*/ 30 h 98"/>
                <a:gd name="T4" fmla="*/ 47 w 99"/>
                <a:gd name="T5" fmla="*/ 28 h 98"/>
                <a:gd name="T6" fmla="*/ 39 w 99"/>
                <a:gd name="T7" fmla="*/ 28 h 98"/>
                <a:gd name="T8" fmla="*/ 39 w 99"/>
                <a:gd name="T9" fmla="*/ 48 h 98"/>
                <a:gd name="T10" fmla="*/ 48 w 99"/>
                <a:gd name="T11" fmla="*/ 48 h 98"/>
                <a:gd name="T12" fmla="*/ 57 w 99"/>
                <a:gd name="T13" fmla="*/ 46 h 98"/>
                <a:gd name="T14" fmla="*/ 63 w 99"/>
                <a:gd name="T15" fmla="*/ 38 h 98"/>
                <a:gd name="T16" fmla="*/ 59 w 99"/>
                <a:gd name="T17" fmla="*/ 30 h 98"/>
                <a:gd name="T18" fmla="*/ 49 w 99"/>
                <a:gd name="T19" fmla="*/ 22 h 98"/>
                <a:gd name="T20" fmla="*/ 49 w 99"/>
                <a:gd name="T21" fmla="*/ 22 h 98"/>
                <a:gd name="T22" fmla="*/ 63 w 99"/>
                <a:gd name="T23" fmla="*/ 23 h 98"/>
                <a:gd name="T24" fmla="*/ 72 w 99"/>
                <a:gd name="T25" fmla="*/ 37 h 98"/>
                <a:gd name="T26" fmla="*/ 66 w 99"/>
                <a:gd name="T27" fmla="*/ 48 h 98"/>
                <a:gd name="T28" fmla="*/ 59 w 99"/>
                <a:gd name="T29" fmla="*/ 51 h 98"/>
                <a:gd name="T30" fmla="*/ 68 w 99"/>
                <a:gd name="T31" fmla="*/ 56 h 98"/>
                <a:gd name="T32" fmla="*/ 71 w 99"/>
                <a:gd name="T33" fmla="*/ 64 h 98"/>
                <a:gd name="T34" fmla="*/ 71 w 99"/>
                <a:gd name="T35" fmla="*/ 68 h 98"/>
                <a:gd name="T36" fmla="*/ 71 w 99"/>
                <a:gd name="T37" fmla="*/ 72 h 98"/>
                <a:gd name="T38" fmla="*/ 72 w 99"/>
                <a:gd name="T39" fmla="*/ 75 h 98"/>
                <a:gd name="T40" fmla="*/ 72 w 99"/>
                <a:gd name="T41" fmla="*/ 76 h 98"/>
                <a:gd name="T42" fmla="*/ 63 w 99"/>
                <a:gd name="T43" fmla="*/ 76 h 98"/>
                <a:gd name="T44" fmla="*/ 63 w 99"/>
                <a:gd name="T45" fmla="*/ 75 h 98"/>
                <a:gd name="T46" fmla="*/ 63 w 99"/>
                <a:gd name="T47" fmla="*/ 75 h 98"/>
                <a:gd name="T48" fmla="*/ 62 w 99"/>
                <a:gd name="T49" fmla="*/ 73 h 98"/>
                <a:gd name="T50" fmla="*/ 62 w 99"/>
                <a:gd name="T51" fmla="*/ 69 h 98"/>
                <a:gd name="T52" fmla="*/ 57 w 99"/>
                <a:gd name="T53" fmla="*/ 56 h 98"/>
                <a:gd name="T54" fmla="*/ 47 w 99"/>
                <a:gd name="T55" fmla="*/ 54 h 98"/>
                <a:gd name="T56" fmla="*/ 39 w 99"/>
                <a:gd name="T57" fmla="*/ 54 h 98"/>
                <a:gd name="T58" fmla="*/ 39 w 99"/>
                <a:gd name="T59" fmla="*/ 76 h 98"/>
                <a:gd name="T60" fmla="*/ 30 w 99"/>
                <a:gd name="T61" fmla="*/ 76 h 98"/>
                <a:gd name="T62" fmla="*/ 30 w 99"/>
                <a:gd name="T63" fmla="*/ 22 h 98"/>
                <a:gd name="T64" fmla="*/ 49 w 99"/>
                <a:gd name="T65" fmla="*/ 22 h 98"/>
                <a:gd name="T66" fmla="*/ 49 w 99"/>
                <a:gd name="T67" fmla="*/ 22 h 98"/>
                <a:gd name="T68" fmla="*/ 20 w 99"/>
                <a:gd name="T69" fmla="*/ 19 h 98"/>
                <a:gd name="T70" fmla="*/ 20 w 99"/>
                <a:gd name="T71" fmla="*/ 19 h 98"/>
                <a:gd name="T72" fmla="*/ 7 w 99"/>
                <a:gd name="T73" fmla="*/ 49 h 98"/>
                <a:gd name="T74" fmla="*/ 20 w 99"/>
                <a:gd name="T75" fmla="*/ 79 h 98"/>
                <a:gd name="T76" fmla="*/ 50 w 99"/>
                <a:gd name="T77" fmla="*/ 92 h 98"/>
                <a:gd name="T78" fmla="*/ 80 w 99"/>
                <a:gd name="T79" fmla="*/ 79 h 98"/>
                <a:gd name="T80" fmla="*/ 92 w 99"/>
                <a:gd name="T81" fmla="*/ 49 h 98"/>
                <a:gd name="T82" fmla="*/ 80 w 99"/>
                <a:gd name="T83" fmla="*/ 19 h 98"/>
                <a:gd name="T84" fmla="*/ 50 w 99"/>
                <a:gd name="T85" fmla="*/ 6 h 98"/>
                <a:gd name="T86" fmla="*/ 20 w 99"/>
                <a:gd name="T87" fmla="*/ 19 h 98"/>
                <a:gd name="T88" fmla="*/ 85 w 99"/>
                <a:gd name="T89" fmla="*/ 84 h 98"/>
                <a:gd name="T90" fmla="*/ 85 w 99"/>
                <a:gd name="T91" fmla="*/ 84 h 98"/>
                <a:gd name="T92" fmla="*/ 50 w 99"/>
                <a:gd name="T93" fmla="*/ 98 h 98"/>
                <a:gd name="T94" fmla="*/ 15 w 99"/>
                <a:gd name="T95" fmla="*/ 84 h 98"/>
                <a:gd name="T96" fmla="*/ 0 w 99"/>
                <a:gd name="T97" fmla="*/ 49 h 98"/>
                <a:gd name="T98" fmla="*/ 15 w 99"/>
                <a:gd name="T99" fmla="*/ 14 h 98"/>
                <a:gd name="T100" fmla="*/ 50 w 99"/>
                <a:gd name="T101" fmla="*/ 0 h 98"/>
                <a:gd name="T102" fmla="*/ 85 w 99"/>
                <a:gd name="T103" fmla="*/ 14 h 98"/>
                <a:gd name="T104" fmla="*/ 99 w 99"/>
                <a:gd name="T105" fmla="*/ 49 h 98"/>
                <a:gd name="T106" fmla="*/ 85 w 99"/>
                <a:gd name="T10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9" h="98">
                  <a:moveTo>
                    <a:pt x="59" y="30"/>
                  </a:moveTo>
                  <a:lnTo>
                    <a:pt x="59" y="30"/>
                  </a:lnTo>
                  <a:cubicBezTo>
                    <a:pt x="57" y="29"/>
                    <a:pt x="53" y="28"/>
                    <a:pt x="47" y="28"/>
                  </a:cubicBezTo>
                  <a:lnTo>
                    <a:pt x="39" y="28"/>
                  </a:lnTo>
                  <a:lnTo>
                    <a:pt x="39" y="48"/>
                  </a:lnTo>
                  <a:lnTo>
                    <a:pt x="48" y="48"/>
                  </a:lnTo>
                  <a:cubicBezTo>
                    <a:pt x="52" y="48"/>
                    <a:pt x="55" y="47"/>
                    <a:pt x="57" y="46"/>
                  </a:cubicBezTo>
                  <a:cubicBezTo>
                    <a:pt x="61" y="45"/>
                    <a:pt x="63" y="42"/>
                    <a:pt x="63" y="38"/>
                  </a:cubicBezTo>
                  <a:cubicBezTo>
                    <a:pt x="63" y="34"/>
                    <a:pt x="61" y="31"/>
                    <a:pt x="59" y="30"/>
                  </a:cubicBezTo>
                  <a:close/>
                  <a:moveTo>
                    <a:pt x="49" y="22"/>
                  </a:moveTo>
                  <a:lnTo>
                    <a:pt x="49" y="22"/>
                  </a:lnTo>
                  <a:cubicBezTo>
                    <a:pt x="55" y="22"/>
                    <a:pt x="60" y="22"/>
                    <a:pt x="63" y="23"/>
                  </a:cubicBezTo>
                  <a:cubicBezTo>
                    <a:pt x="69" y="26"/>
                    <a:pt x="72" y="30"/>
                    <a:pt x="72" y="37"/>
                  </a:cubicBezTo>
                  <a:cubicBezTo>
                    <a:pt x="72" y="42"/>
                    <a:pt x="70" y="46"/>
                    <a:pt x="66" y="48"/>
                  </a:cubicBezTo>
                  <a:cubicBezTo>
                    <a:pt x="65" y="49"/>
                    <a:pt x="62" y="50"/>
                    <a:pt x="59" y="51"/>
                  </a:cubicBezTo>
                  <a:cubicBezTo>
                    <a:pt x="63" y="51"/>
                    <a:pt x="66" y="53"/>
                    <a:pt x="68" y="56"/>
                  </a:cubicBezTo>
                  <a:cubicBezTo>
                    <a:pt x="70" y="59"/>
                    <a:pt x="71" y="62"/>
                    <a:pt x="71" y="64"/>
                  </a:cubicBezTo>
                  <a:lnTo>
                    <a:pt x="71" y="68"/>
                  </a:lnTo>
                  <a:cubicBezTo>
                    <a:pt x="71" y="69"/>
                    <a:pt x="71" y="71"/>
                    <a:pt x="71" y="72"/>
                  </a:cubicBezTo>
                  <a:cubicBezTo>
                    <a:pt x="71" y="74"/>
                    <a:pt x="71" y="75"/>
                    <a:pt x="72" y="75"/>
                  </a:cubicBezTo>
                  <a:lnTo>
                    <a:pt x="72" y="76"/>
                  </a:lnTo>
                  <a:lnTo>
                    <a:pt x="63" y="76"/>
                  </a:lnTo>
                  <a:cubicBezTo>
                    <a:pt x="63" y="76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lnTo>
                    <a:pt x="62" y="73"/>
                  </a:lnTo>
                  <a:lnTo>
                    <a:pt x="62" y="69"/>
                  </a:lnTo>
                  <a:cubicBezTo>
                    <a:pt x="62" y="62"/>
                    <a:pt x="61" y="58"/>
                    <a:pt x="57" y="56"/>
                  </a:cubicBezTo>
                  <a:cubicBezTo>
                    <a:pt x="55" y="55"/>
                    <a:pt x="52" y="54"/>
                    <a:pt x="47" y="54"/>
                  </a:cubicBezTo>
                  <a:lnTo>
                    <a:pt x="39" y="54"/>
                  </a:lnTo>
                  <a:lnTo>
                    <a:pt x="39" y="76"/>
                  </a:lnTo>
                  <a:lnTo>
                    <a:pt x="30" y="76"/>
                  </a:lnTo>
                  <a:lnTo>
                    <a:pt x="30" y="22"/>
                  </a:lnTo>
                  <a:lnTo>
                    <a:pt x="49" y="22"/>
                  </a:lnTo>
                  <a:lnTo>
                    <a:pt x="49" y="22"/>
                  </a:lnTo>
                  <a:close/>
                  <a:moveTo>
                    <a:pt x="20" y="19"/>
                  </a:moveTo>
                  <a:lnTo>
                    <a:pt x="20" y="19"/>
                  </a:lnTo>
                  <a:cubicBezTo>
                    <a:pt x="11" y="27"/>
                    <a:pt x="7" y="37"/>
                    <a:pt x="7" y="49"/>
                  </a:cubicBezTo>
                  <a:cubicBezTo>
                    <a:pt x="7" y="61"/>
                    <a:pt x="11" y="71"/>
                    <a:pt x="20" y="79"/>
                  </a:cubicBezTo>
                  <a:cubicBezTo>
                    <a:pt x="28" y="87"/>
                    <a:pt x="38" y="92"/>
                    <a:pt x="50" y="92"/>
                  </a:cubicBezTo>
                  <a:cubicBezTo>
                    <a:pt x="61" y="92"/>
                    <a:pt x="71" y="87"/>
                    <a:pt x="80" y="79"/>
                  </a:cubicBezTo>
                  <a:cubicBezTo>
                    <a:pt x="88" y="71"/>
                    <a:pt x="92" y="61"/>
                    <a:pt x="92" y="49"/>
                  </a:cubicBezTo>
                  <a:cubicBezTo>
                    <a:pt x="92" y="37"/>
                    <a:pt x="88" y="27"/>
                    <a:pt x="80" y="19"/>
                  </a:cubicBezTo>
                  <a:cubicBezTo>
                    <a:pt x="71" y="10"/>
                    <a:pt x="61" y="6"/>
                    <a:pt x="50" y="6"/>
                  </a:cubicBezTo>
                  <a:cubicBezTo>
                    <a:pt x="38" y="6"/>
                    <a:pt x="28" y="10"/>
                    <a:pt x="20" y="19"/>
                  </a:cubicBezTo>
                  <a:close/>
                  <a:moveTo>
                    <a:pt x="85" y="84"/>
                  </a:moveTo>
                  <a:lnTo>
                    <a:pt x="85" y="84"/>
                  </a:lnTo>
                  <a:cubicBezTo>
                    <a:pt x="75" y="94"/>
                    <a:pt x="63" y="98"/>
                    <a:pt x="50" y="98"/>
                  </a:cubicBezTo>
                  <a:cubicBezTo>
                    <a:pt x="36" y="98"/>
                    <a:pt x="24" y="94"/>
                    <a:pt x="15" y="84"/>
                  </a:cubicBezTo>
                  <a:cubicBezTo>
                    <a:pt x="5" y="74"/>
                    <a:pt x="0" y="63"/>
                    <a:pt x="0" y="49"/>
                  </a:cubicBezTo>
                  <a:cubicBezTo>
                    <a:pt x="0" y="35"/>
                    <a:pt x="5" y="24"/>
                    <a:pt x="15" y="14"/>
                  </a:cubicBezTo>
                  <a:cubicBezTo>
                    <a:pt x="24" y="4"/>
                    <a:pt x="36" y="0"/>
                    <a:pt x="50" y="0"/>
                  </a:cubicBezTo>
                  <a:cubicBezTo>
                    <a:pt x="63" y="0"/>
                    <a:pt x="75" y="4"/>
                    <a:pt x="85" y="14"/>
                  </a:cubicBezTo>
                  <a:cubicBezTo>
                    <a:pt x="94" y="24"/>
                    <a:pt x="99" y="35"/>
                    <a:pt x="99" y="49"/>
                  </a:cubicBezTo>
                  <a:cubicBezTo>
                    <a:pt x="99" y="63"/>
                    <a:pt x="94" y="74"/>
                    <a:pt x="85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9" name="Group 58"/>
          <p:cNvGrpSpPr>
            <a:grpSpLocks noChangeAspect="1"/>
          </p:cNvGrpSpPr>
          <p:nvPr userDrawn="1"/>
        </p:nvGrpSpPr>
        <p:grpSpPr>
          <a:xfrm>
            <a:off x="434975" y="4627908"/>
            <a:ext cx="483489" cy="411480"/>
            <a:chOff x="1371600" y="366713"/>
            <a:chExt cx="8058150" cy="6858000"/>
          </a:xfrm>
        </p:grpSpPr>
        <p:grpSp>
          <p:nvGrpSpPr>
            <p:cNvPr id="60" name="Group 59"/>
            <p:cNvGrpSpPr/>
            <p:nvPr/>
          </p:nvGrpSpPr>
          <p:grpSpPr>
            <a:xfrm>
              <a:off x="1404938" y="2673350"/>
              <a:ext cx="6823075" cy="1520825"/>
              <a:chOff x="1404938" y="2673350"/>
              <a:chExt cx="6823075" cy="1520825"/>
            </a:xfrm>
          </p:grpSpPr>
          <p:sp>
            <p:nvSpPr>
              <p:cNvPr id="79" name="Freeform 1"/>
              <p:cNvSpPr>
                <a:spLocks noChangeArrowheads="1"/>
              </p:cNvSpPr>
              <p:nvPr/>
            </p:nvSpPr>
            <p:spPr bwMode="auto">
              <a:xfrm>
                <a:off x="6961188" y="2673350"/>
                <a:ext cx="277812" cy="277813"/>
              </a:xfrm>
              <a:custGeom>
                <a:avLst/>
                <a:gdLst>
                  <a:gd name="T0" fmla="*/ 396 w 770"/>
                  <a:gd name="T1" fmla="*/ 0 h 771"/>
                  <a:gd name="T2" fmla="*/ 396 w 770"/>
                  <a:gd name="T3" fmla="*/ 0 h 771"/>
                  <a:gd name="T4" fmla="*/ 0 w 770"/>
                  <a:gd name="T5" fmla="*/ 373 h 771"/>
                  <a:gd name="T6" fmla="*/ 396 w 770"/>
                  <a:gd name="T7" fmla="*/ 770 h 771"/>
                  <a:gd name="T8" fmla="*/ 769 w 770"/>
                  <a:gd name="T9" fmla="*/ 373 h 771"/>
                  <a:gd name="T10" fmla="*/ 396 w 770"/>
                  <a:gd name="T11" fmla="*/ 0 h 7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0" h="771">
                    <a:moveTo>
                      <a:pt x="396" y="0"/>
                    </a:moveTo>
                    <a:lnTo>
                      <a:pt x="396" y="0"/>
                    </a:lnTo>
                    <a:cubicBezTo>
                      <a:pt x="186" y="0"/>
                      <a:pt x="0" y="164"/>
                      <a:pt x="0" y="373"/>
                    </a:cubicBezTo>
                    <a:cubicBezTo>
                      <a:pt x="0" y="584"/>
                      <a:pt x="186" y="770"/>
                      <a:pt x="396" y="770"/>
                    </a:cubicBezTo>
                    <a:cubicBezTo>
                      <a:pt x="606" y="770"/>
                      <a:pt x="769" y="584"/>
                      <a:pt x="769" y="373"/>
                    </a:cubicBezTo>
                    <a:cubicBezTo>
                      <a:pt x="769" y="164"/>
                      <a:pt x="606" y="0"/>
                      <a:pt x="396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" name="Freeform 2"/>
              <p:cNvSpPr>
                <a:spLocks noChangeArrowheads="1"/>
              </p:cNvSpPr>
              <p:nvPr/>
            </p:nvSpPr>
            <p:spPr bwMode="auto">
              <a:xfrm>
                <a:off x="2303463" y="3186113"/>
                <a:ext cx="788987" cy="973137"/>
              </a:xfrm>
              <a:custGeom>
                <a:avLst/>
                <a:gdLst>
                  <a:gd name="T0" fmla="*/ 1819 w 2193"/>
                  <a:gd name="T1" fmla="*/ 1166 h 2705"/>
                  <a:gd name="T2" fmla="*/ 373 w 2193"/>
                  <a:gd name="T3" fmla="*/ 1166 h 2705"/>
                  <a:gd name="T4" fmla="*/ 373 w 2193"/>
                  <a:gd name="T5" fmla="*/ 0 h 2705"/>
                  <a:gd name="T6" fmla="*/ 0 w 2193"/>
                  <a:gd name="T7" fmla="*/ 0 h 2705"/>
                  <a:gd name="T8" fmla="*/ 0 w 2193"/>
                  <a:gd name="T9" fmla="*/ 2704 h 2705"/>
                  <a:gd name="T10" fmla="*/ 373 w 2193"/>
                  <a:gd name="T11" fmla="*/ 2704 h 2705"/>
                  <a:gd name="T12" fmla="*/ 373 w 2193"/>
                  <a:gd name="T13" fmla="*/ 1516 h 2705"/>
                  <a:gd name="T14" fmla="*/ 1819 w 2193"/>
                  <a:gd name="T15" fmla="*/ 1516 h 2705"/>
                  <a:gd name="T16" fmla="*/ 1819 w 2193"/>
                  <a:gd name="T17" fmla="*/ 2704 h 2705"/>
                  <a:gd name="T18" fmla="*/ 2192 w 2193"/>
                  <a:gd name="T19" fmla="*/ 2704 h 2705"/>
                  <a:gd name="T20" fmla="*/ 2192 w 2193"/>
                  <a:gd name="T21" fmla="*/ 0 h 2705"/>
                  <a:gd name="T22" fmla="*/ 1819 w 2193"/>
                  <a:gd name="T23" fmla="*/ 0 h 2705"/>
                  <a:gd name="T24" fmla="*/ 1819 w 2193"/>
                  <a:gd name="T25" fmla="*/ 1166 h 2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93" h="2705">
                    <a:moveTo>
                      <a:pt x="1819" y="1166"/>
                    </a:moveTo>
                    <a:lnTo>
                      <a:pt x="373" y="1166"/>
                    </a:lnTo>
                    <a:lnTo>
                      <a:pt x="373" y="0"/>
                    </a:lnTo>
                    <a:lnTo>
                      <a:pt x="0" y="0"/>
                    </a:lnTo>
                    <a:lnTo>
                      <a:pt x="0" y="2704"/>
                    </a:lnTo>
                    <a:lnTo>
                      <a:pt x="373" y="2704"/>
                    </a:lnTo>
                    <a:lnTo>
                      <a:pt x="373" y="1516"/>
                    </a:lnTo>
                    <a:lnTo>
                      <a:pt x="1819" y="1516"/>
                    </a:lnTo>
                    <a:lnTo>
                      <a:pt x="1819" y="2704"/>
                    </a:lnTo>
                    <a:lnTo>
                      <a:pt x="2192" y="2704"/>
                    </a:lnTo>
                    <a:lnTo>
                      <a:pt x="2192" y="0"/>
                    </a:lnTo>
                    <a:lnTo>
                      <a:pt x="1819" y="0"/>
                    </a:lnTo>
                    <a:lnTo>
                      <a:pt x="1819" y="116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Freeform 3"/>
              <p:cNvSpPr>
                <a:spLocks noChangeArrowheads="1"/>
              </p:cNvSpPr>
              <p:nvPr/>
            </p:nvSpPr>
            <p:spPr bwMode="auto">
              <a:xfrm>
                <a:off x="3378200" y="3186113"/>
                <a:ext cx="134938" cy="973137"/>
              </a:xfrm>
              <a:custGeom>
                <a:avLst/>
                <a:gdLst>
                  <a:gd name="T0" fmla="*/ 0 w 374"/>
                  <a:gd name="T1" fmla="*/ 2704 h 2705"/>
                  <a:gd name="T2" fmla="*/ 373 w 374"/>
                  <a:gd name="T3" fmla="*/ 2704 h 2705"/>
                  <a:gd name="T4" fmla="*/ 373 w 374"/>
                  <a:gd name="T5" fmla="*/ 0 h 2705"/>
                  <a:gd name="T6" fmla="*/ 0 w 374"/>
                  <a:gd name="T7" fmla="*/ 0 h 2705"/>
                  <a:gd name="T8" fmla="*/ 0 w 374"/>
                  <a:gd name="T9" fmla="*/ 2704 h 2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4" h="2705">
                    <a:moveTo>
                      <a:pt x="0" y="2704"/>
                    </a:moveTo>
                    <a:lnTo>
                      <a:pt x="373" y="2704"/>
                    </a:lnTo>
                    <a:lnTo>
                      <a:pt x="373" y="0"/>
                    </a:lnTo>
                    <a:lnTo>
                      <a:pt x="0" y="0"/>
                    </a:lnTo>
                    <a:lnTo>
                      <a:pt x="0" y="2704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Freeform 4"/>
              <p:cNvSpPr>
                <a:spLocks noChangeArrowheads="1"/>
              </p:cNvSpPr>
              <p:nvPr/>
            </p:nvSpPr>
            <p:spPr bwMode="auto">
              <a:xfrm>
                <a:off x="3797300" y="3186113"/>
                <a:ext cx="831850" cy="973137"/>
              </a:xfrm>
              <a:custGeom>
                <a:avLst/>
                <a:gdLst>
                  <a:gd name="T0" fmla="*/ 1959 w 2310"/>
                  <a:gd name="T1" fmla="*/ 2051 h 2705"/>
                  <a:gd name="T2" fmla="*/ 327 w 2310"/>
                  <a:gd name="T3" fmla="*/ 0 h 2705"/>
                  <a:gd name="T4" fmla="*/ 0 w 2310"/>
                  <a:gd name="T5" fmla="*/ 0 h 2705"/>
                  <a:gd name="T6" fmla="*/ 0 w 2310"/>
                  <a:gd name="T7" fmla="*/ 2704 h 2705"/>
                  <a:gd name="T8" fmla="*/ 373 w 2310"/>
                  <a:gd name="T9" fmla="*/ 2704 h 2705"/>
                  <a:gd name="T10" fmla="*/ 373 w 2310"/>
                  <a:gd name="T11" fmla="*/ 606 h 2705"/>
                  <a:gd name="T12" fmla="*/ 2006 w 2310"/>
                  <a:gd name="T13" fmla="*/ 2704 h 2705"/>
                  <a:gd name="T14" fmla="*/ 2029 w 2310"/>
                  <a:gd name="T15" fmla="*/ 2704 h 2705"/>
                  <a:gd name="T16" fmla="*/ 2309 w 2310"/>
                  <a:gd name="T17" fmla="*/ 2704 h 2705"/>
                  <a:gd name="T18" fmla="*/ 2309 w 2310"/>
                  <a:gd name="T19" fmla="*/ 0 h 2705"/>
                  <a:gd name="T20" fmla="*/ 1959 w 2310"/>
                  <a:gd name="T21" fmla="*/ 0 h 2705"/>
                  <a:gd name="T22" fmla="*/ 1959 w 2310"/>
                  <a:gd name="T23" fmla="*/ 2051 h 2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10" h="2705">
                    <a:moveTo>
                      <a:pt x="1959" y="2051"/>
                    </a:moveTo>
                    <a:lnTo>
                      <a:pt x="327" y="0"/>
                    </a:lnTo>
                    <a:lnTo>
                      <a:pt x="0" y="0"/>
                    </a:lnTo>
                    <a:lnTo>
                      <a:pt x="0" y="2704"/>
                    </a:lnTo>
                    <a:lnTo>
                      <a:pt x="373" y="2704"/>
                    </a:lnTo>
                    <a:lnTo>
                      <a:pt x="373" y="606"/>
                    </a:lnTo>
                    <a:lnTo>
                      <a:pt x="2006" y="2704"/>
                    </a:lnTo>
                    <a:lnTo>
                      <a:pt x="2029" y="2704"/>
                    </a:lnTo>
                    <a:lnTo>
                      <a:pt x="2309" y="2704"/>
                    </a:lnTo>
                    <a:lnTo>
                      <a:pt x="2309" y="0"/>
                    </a:lnTo>
                    <a:lnTo>
                      <a:pt x="1959" y="0"/>
                    </a:lnTo>
                    <a:lnTo>
                      <a:pt x="1959" y="205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Freeform 5"/>
              <p:cNvSpPr>
                <a:spLocks noChangeArrowheads="1"/>
              </p:cNvSpPr>
              <p:nvPr/>
            </p:nvSpPr>
            <p:spPr bwMode="auto">
              <a:xfrm>
                <a:off x="4905375" y="3186113"/>
                <a:ext cx="855663" cy="973137"/>
              </a:xfrm>
              <a:custGeom>
                <a:avLst/>
                <a:gdLst>
                  <a:gd name="T0" fmla="*/ 2330 w 2378"/>
                  <a:gd name="T1" fmla="*/ 0 h 2705"/>
                  <a:gd name="T2" fmla="*/ 1841 w 2378"/>
                  <a:gd name="T3" fmla="*/ 0 h 2705"/>
                  <a:gd name="T4" fmla="*/ 373 w 2378"/>
                  <a:gd name="T5" fmla="*/ 1516 h 2705"/>
                  <a:gd name="T6" fmla="*/ 373 w 2378"/>
                  <a:gd name="T7" fmla="*/ 0 h 2705"/>
                  <a:gd name="T8" fmla="*/ 0 w 2378"/>
                  <a:gd name="T9" fmla="*/ 0 h 2705"/>
                  <a:gd name="T10" fmla="*/ 0 w 2378"/>
                  <a:gd name="T11" fmla="*/ 2704 h 2705"/>
                  <a:gd name="T12" fmla="*/ 373 w 2378"/>
                  <a:gd name="T13" fmla="*/ 2704 h 2705"/>
                  <a:gd name="T14" fmla="*/ 373 w 2378"/>
                  <a:gd name="T15" fmla="*/ 1981 h 2705"/>
                  <a:gd name="T16" fmla="*/ 909 w 2378"/>
                  <a:gd name="T17" fmla="*/ 1445 h 2705"/>
                  <a:gd name="T18" fmla="*/ 1911 w 2378"/>
                  <a:gd name="T19" fmla="*/ 2704 h 2705"/>
                  <a:gd name="T20" fmla="*/ 2377 w 2378"/>
                  <a:gd name="T21" fmla="*/ 2704 h 2705"/>
                  <a:gd name="T22" fmla="*/ 1166 w 2378"/>
                  <a:gd name="T23" fmla="*/ 1189 h 2705"/>
                  <a:gd name="T24" fmla="*/ 2330 w 2378"/>
                  <a:gd name="T25" fmla="*/ 0 h 2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78" h="2705">
                    <a:moveTo>
                      <a:pt x="2330" y="0"/>
                    </a:moveTo>
                    <a:lnTo>
                      <a:pt x="1841" y="0"/>
                    </a:lnTo>
                    <a:lnTo>
                      <a:pt x="373" y="1516"/>
                    </a:lnTo>
                    <a:lnTo>
                      <a:pt x="373" y="0"/>
                    </a:lnTo>
                    <a:lnTo>
                      <a:pt x="0" y="0"/>
                    </a:lnTo>
                    <a:lnTo>
                      <a:pt x="0" y="2704"/>
                    </a:lnTo>
                    <a:lnTo>
                      <a:pt x="373" y="2704"/>
                    </a:lnTo>
                    <a:lnTo>
                      <a:pt x="373" y="1981"/>
                    </a:lnTo>
                    <a:lnTo>
                      <a:pt x="909" y="1445"/>
                    </a:lnTo>
                    <a:lnTo>
                      <a:pt x="1911" y="2704"/>
                    </a:lnTo>
                    <a:lnTo>
                      <a:pt x="2377" y="2704"/>
                    </a:lnTo>
                    <a:lnTo>
                      <a:pt x="1166" y="1189"/>
                    </a:lnTo>
                    <a:lnTo>
                      <a:pt x="233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Freeform 6"/>
              <p:cNvSpPr>
                <a:spLocks noChangeArrowheads="1"/>
              </p:cNvSpPr>
              <p:nvPr/>
            </p:nvSpPr>
            <p:spPr bwMode="auto">
              <a:xfrm>
                <a:off x="5911850" y="3168650"/>
                <a:ext cx="847725" cy="1008063"/>
              </a:xfrm>
              <a:custGeom>
                <a:avLst/>
                <a:gdLst>
                  <a:gd name="T0" fmla="*/ 1935 w 2356"/>
                  <a:gd name="T1" fmla="*/ 1329 h 2798"/>
                  <a:gd name="T2" fmla="*/ 1935 w 2356"/>
                  <a:gd name="T3" fmla="*/ 1329 h 2798"/>
                  <a:gd name="T4" fmla="*/ 2215 w 2356"/>
                  <a:gd name="T5" fmla="*/ 769 h 2798"/>
                  <a:gd name="T6" fmla="*/ 2215 w 2356"/>
                  <a:gd name="T7" fmla="*/ 746 h 2798"/>
                  <a:gd name="T8" fmla="*/ 2005 w 2356"/>
                  <a:gd name="T9" fmla="*/ 257 h 2798"/>
                  <a:gd name="T10" fmla="*/ 1259 w 2356"/>
                  <a:gd name="T11" fmla="*/ 0 h 2798"/>
                  <a:gd name="T12" fmla="*/ 47 w 2356"/>
                  <a:gd name="T13" fmla="*/ 0 h 2798"/>
                  <a:gd name="T14" fmla="*/ 0 w 2356"/>
                  <a:gd name="T15" fmla="*/ 0 h 2798"/>
                  <a:gd name="T16" fmla="*/ 0 w 2356"/>
                  <a:gd name="T17" fmla="*/ 47 h 2798"/>
                  <a:gd name="T18" fmla="*/ 0 w 2356"/>
                  <a:gd name="T19" fmla="*/ 2774 h 2798"/>
                  <a:gd name="T20" fmla="*/ 0 w 2356"/>
                  <a:gd name="T21" fmla="*/ 2797 h 2798"/>
                  <a:gd name="T22" fmla="*/ 47 w 2356"/>
                  <a:gd name="T23" fmla="*/ 2797 h 2798"/>
                  <a:gd name="T24" fmla="*/ 1305 w 2356"/>
                  <a:gd name="T25" fmla="*/ 2797 h 2798"/>
                  <a:gd name="T26" fmla="*/ 2355 w 2356"/>
                  <a:gd name="T27" fmla="*/ 2005 h 2798"/>
                  <a:gd name="T28" fmla="*/ 2355 w 2356"/>
                  <a:gd name="T29" fmla="*/ 1981 h 2798"/>
                  <a:gd name="T30" fmla="*/ 1935 w 2356"/>
                  <a:gd name="T31" fmla="*/ 1329 h 2798"/>
                  <a:gd name="T32" fmla="*/ 606 w 2356"/>
                  <a:gd name="T33" fmla="*/ 560 h 2798"/>
                  <a:gd name="T34" fmla="*/ 606 w 2356"/>
                  <a:gd name="T35" fmla="*/ 560 h 2798"/>
                  <a:gd name="T36" fmla="*/ 1212 w 2356"/>
                  <a:gd name="T37" fmla="*/ 560 h 2798"/>
                  <a:gd name="T38" fmla="*/ 1585 w 2356"/>
                  <a:gd name="T39" fmla="*/ 816 h 2798"/>
                  <a:gd name="T40" fmla="*/ 1585 w 2356"/>
                  <a:gd name="T41" fmla="*/ 840 h 2798"/>
                  <a:gd name="T42" fmla="*/ 1166 w 2356"/>
                  <a:gd name="T43" fmla="*/ 1119 h 2798"/>
                  <a:gd name="T44" fmla="*/ 606 w 2356"/>
                  <a:gd name="T45" fmla="*/ 1119 h 2798"/>
                  <a:gd name="T46" fmla="*/ 606 w 2356"/>
                  <a:gd name="T47" fmla="*/ 560 h 2798"/>
                  <a:gd name="T48" fmla="*/ 1725 w 2356"/>
                  <a:gd name="T49" fmla="*/ 1958 h 2798"/>
                  <a:gd name="T50" fmla="*/ 1725 w 2356"/>
                  <a:gd name="T51" fmla="*/ 1958 h 2798"/>
                  <a:gd name="T52" fmla="*/ 1305 w 2356"/>
                  <a:gd name="T53" fmla="*/ 2238 h 2798"/>
                  <a:gd name="T54" fmla="*/ 606 w 2356"/>
                  <a:gd name="T55" fmla="*/ 2238 h 2798"/>
                  <a:gd name="T56" fmla="*/ 606 w 2356"/>
                  <a:gd name="T57" fmla="*/ 1656 h 2798"/>
                  <a:gd name="T58" fmla="*/ 1282 w 2356"/>
                  <a:gd name="T59" fmla="*/ 1656 h 2798"/>
                  <a:gd name="T60" fmla="*/ 1725 w 2356"/>
                  <a:gd name="T61" fmla="*/ 1935 h 2798"/>
                  <a:gd name="T62" fmla="*/ 1725 w 2356"/>
                  <a:gd name="T63" fmla="*/ 1958 h 27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356" h="2798">
                    <a:moveTo>
                      <a:pt x="1935" y="1329"/>
                    </a:moveTo>
                    <a:lnTo>
                      <a:pt x="1935" y="1329"/>
                    </a:lnTo>
                    <a:cubicBezTo>
                      <a:pt x="2122" y="1189"/>
                      <a:pt x="2215" y="1003"/>
                      <a:pt x="2215" y="769"/>
                    </a:cubicBezTo>
                    <a:cubicBezTo>
                      <a:pt x="2215" y="746"/>
                      <a:pt x="2215" y="746"/>
                      <a:pt x="2215" y="746"/>
                    </a:cubicBezTo>
                    <a:cubicBezTo>
                      <a:pt x="2215" y="560"/>
                      <a:pt x="2145" y="396"/>
                      <a:pt x="2005" y="257"/>
                    </a:cubicBezTo>
                    <a:cubicBezTo>
                      <a:pt x="1842" y="93"/>
                      <a:pt x="1585" y="0"/>
                      <a:pt x="1259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2774"/>
                      <a:pt x="0" y="2774"/>
                      <a:pt x="0" y="2774"/>
                    </a:cubicBezTo>
                    <a:cubicBezTo>
                      <a:pt x="0" y="2797"/>
                      <a:pt x="0" y="2797"/>
                      <a:pt x="0" y="2797"/>
                    </a:cubicBezTo>
                    <a:cubicBezTo>
                      <a:pt x="47" y="2797"/>
                      <a:pt x="47" y="2797"/>
                      <a:pt x="47" y="2797"/>
                    </a:cubicBezTo>
                    <a:cubicBezTo>
                      <a:pt x="1305" y="2797"/>
                      <a:pt x="1305" y="2797"/>
                      <a:pt x="1305" y="2797"/>
                    </a:cubicBezTo>
                    <a:cubicBezTo>
                      <a:pt x="1958" y="2797"/>
                      <a:pt x="2355" y="2494"/>
                      <a:pt x="2355" y="2005"/>
                    </a:cubicBezTo>
                    <a:cubicBezTo>
                      <a:pt x="2355" y="1981"/>
                      <a:pt x="2355" y="1981"/>
                      <a:pt x="2355" y="1981"/>
                    </a:cubicBezTo>
                    <a:cubicBezTo>
                      <a:pt x="2355" y="1679"/>
                      <a:pt x="2215" y="1469"/>
                      <a:pt x="1935" y="1329"/>
                    </a:cubicBezTo>
                    <a:close/>
                    <a:moveTo>
                      <a:pt x="606" y="560"/>
                    </a:moveTo>
                    <a:lnTo>
                      <a:pt x="606" y="560"/>
                    </a:lnTo>
                    <a:cubicBezTo>
                      <a:pt x="1212" y="560"/>
                      <a:pt x="1212" y="560"/>
                      <a:pt x="1212" y="560"/>
                    </a:cubicBezTo>
                    <a:cubicBezTo>
                      <a:pt x="1352" y="560"/>
                      <a:pt x="1585" y="607"/>
                      <a:pt x="1585" y="816"/>
                    </a:cubicBezTo>
                    <a:cubicBezTo>
                      <a:pt x="1585" y="840"/>
                      <a:pt x="1585" y="840"/>
                      <a:pt x="1585" y="840"/>
                    </a:cubicBezTo>
                    <a:cubicBezTo>
                      <a:pt x="1585" y="1073"/>
                      <a:pt x="1352" y="1119"/>
                      <a:pt x="1166" y="1119"/>
                    </a:cubicBezTo>
                    <a:cubicBezTo>
                      <a:pt x="606" y="1119"/>
                      <a:pt x="606" y="1119"/>
                      <a:pt x="606" y="1119"/>
                    </a:cubicBezTo>
                    <a:lnTo>
                      <a:pt x="606" y="560"/>
                    </a:lnTo>
                    <a:close/>
                    <a:moveTo>
                      <a:pt x="1725" y="1958"/>
                    </a:moveTo>
                    <a:lnTo>
                      <a:pt x="1725" y="1958"/>
                    </a:lnTo>
                    <a:cubicBezTo>
                      <a:pt x="1725" y="2191"/>
                      <a:pt x="1492" y="2238"/>
                      <a:pt x="1305" y="2238"/>
                    </a:cubicBezTo>
                    <a:cubicBezTo>
                      <a:pt x="606" y="2238"/>
                      <a:pt x="606" y="2238"/>
                      <a:pt x="606" y="2238"/>
                    </a:cubicBezTo>
                    <a:cubicBezTo>
                      <a:pt x="606" y="1656"/>
                      <a:pt x="606" y="1656"/>
                      <a:pt x="606" y="1656"/>
                    </a:cubicBezTo>
                    <a:cubicBezTo>
                      <a:pt x="1282" y="1656"/>
                      <a:pt x="1282" y="1656"/>
                      <a:pt x="1282" y="1656"/>
                    </a:cubicBezTo>
                    <a:cubicBezTo>
                      <a:pt x="1585" y="1656"/>
                      <a:pt x="1725" y="1748"/>
                      <a:pt x="1725" y="1935"/>
                    </a:cubicBezTo>
                    <a:lnTo>
                      <a:pt x="1725" y="19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" name="Freeform 7"/>
              <p:cNvSpPr>
                <a:spLocks noChangeArrowheads="1"/>
              </p:cNvSpPr>
              <p:nvPr/>
            </p:nvSpPr>
            <p:spPr bwMode="auto">
              <a:xfrm>
                <a:off x="6978650" y="3168650"/>
                <a:ext cx="219075" cy="1008063"/>
              </a:xfrm>
              <a:custGeom>
                <a:avLst/>
                <a:gdLst>
                  <a:gd name="T0" fmla="*/ 23 w 608"/>
                  <a:gd name="T1" fmla="*/ 0 h 2798"/>
                  <a:gd name="T2" fmla="*/ 0 w 608"/>
                  <a:gd name="T3" fmla="*/ 0 h 2798"/>
                  <a:gd name="T4" fmla="*/ 0 w 608"/>
                  <a:gd name="T5" fmla="*/ 47 h 2798"/>
                  <a:gd name="T6" fmla="*/ 0 w 608"/>
                  <a:gd name="T7" fmla="*/ 2751 h 2798"/>
                  <a:gd name="T8" fmla="*/ 0 w 608"/>
                  <a:gd name="T9" fmla="*/ 2797 h 2798"/>
                  <a:gd name="T10" fmla="*/ 23 w 608"/>
                  <a:gd name="T11" fmla="*/ 2797 h 2798"/>
                  <a:gd name="T12" fmla="*/ 560 w 608"/>
                  <a:gd name="T13" fmla="*/ 2797 h 2798"/>
                  <a:gd name="T14" fmla="*/ 607 w 608"/>
                  <a:gd name="T15" fmla="*/ 2797 h 2798"/>
                  <a:gd name="T16" fmla="*/ 607 w 608"/>
                  <a:gd name="T17" fmla="*/ 2751 h 2798"/>
                  <a:gd name="T18" fmla="*/ 607 w 608"/>
                  <a:gd name="T19" fmla="*/ 47 h 2798"/>
                  <a:gd name="T20" fmla="*/ 607 w 608"/>
                  <a:gd name="T21" fmla="*/ 0 h 2798"/>
                  <a:gd name="T22" fmla="*/ 560 w 608"/>
                  <a:gd name="T23" fmla="*/ 0 h 2798"/>
                  <a:gd name="T24" fmla="*/ 23 w 608"/>
                  <a:gd name="T25" fmla="*/ 0 h 27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8" h="2798">
                    <a:moveTo>
                      <a:pt x="23" y="0"/>
                    </a:moveTo>
                    <a:lnTo>
                      <a:pt x="0" y="0"/>
                    </a:lnTo>
                    <a:lnTo>
                      <a:pt x="0" y="47"/>
                    </a:lnTo>
                    <a:lnTo>
                      <a:pt x="0" y="2751"/>
                    </a:lnTo>
                    <a:lnTo>
                      <a:pt x="0" y="2797"/>
                    </a:lnTo>
                    <a:lnTo>
                      <a:pt x="23" y="2797"/>
                    </a:lnTo>
                    <a:lnTo>
                      <a:pt x="560" y="2797"/>
                    </a:lnTo>
                    <a:lnTo>
                      <a:pt x="607" y="2797"/>
                    </a:lnTo>
                    <a:lnTo>
                      <a:pt x="607" y="2751"/>
                    </a:lnTo>
                    <a:lnTo>
                      <a:pt x="607" y="47"/>
                    </a:lnTo>
                    <a:lnTo>
                      <a:pt x="607" y="0"/>
                    </a:lnTo>
                    <a:lnTo>
                      <a:pt x="560" y="0"/>
                    </a:lnTo>
                    <a:lnTo>
                      <a:pt x="23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" name="Freeform 8"/>
              <p:cNvSpPr>
                <a:spLocks noChangeArrowheads="1"/>
              </p:cNvSpPr>
              <p:nvPr/>
            </p:nvSpPr>
            <p:spPr bwMode="auto">
              <a:xfrm>
                <a:off x="1404938" y="3186113"/>
                <a:ext cx="739775" cy="973137"/>
              </a:xfrm>
              <a:custGeom>
                <a:avLst/>
                <a:gdLst>
                  <a:gd name="T0" fmla="*/ 47 w 2053"/>
                  <a:gd name="T1" fmla="*/ 0 h 2705"/>
                  <a:gd name="T2" fmla="*/ 47 w 2053"/>
                  <a:gd name="T3" fmla="*/ 0 h 2705"/>
                  <a:gd name="T4" fmla="*/ 0 w 2053"/>
                  <a:gd name="T5" fmla="*/ 349 h 2705"/>
                  <a:gd name="T6" fmla="*/ 793 w 2053"/>
                  <a:gd name="T7" fmla="*/ 349 h 2705"/>
                  <a:gd name="T8" fmla="*/ 793 w 2053"/>
                  <a:gd name="T9" fmla="*/ 2704 h 2705"/>
                  <a:gd name="T10" fmla="*/ 1166 w 2053"/>
                  <a:gd name="T11" fmla="*/ 2704 h 2705"/>
                  <a:gd name="T12" fmla="*/ 1166 w 2053"/>
                  <a:gd name="T13" fmla="*/ 349 h 2705"/>
                  <a:gd name="T14" fmla="*/ 2052 w 2053"/>
                  <a:gd name="T15" fmla="*/ 349 h 2705"/>
                  <a:gd name="T16" fmla="*/ 2052 w 2053"/>
                  <a:gd name="T17" fmla="*/ 0 h 2705"/>
                  <a:gd name="T18" fmla="*/ 47 w 2053"/>
                  <a:gd name="T19" fmla="*/ 0 h 2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53" h="2705">
                    <a:moveTo>
                      <a:pt x="47" y="0"/>
                    </a:moveTo>
                    <a:lnTo>
                      <a:pt x="47" y="0"/>
                    </a:lnTo>
                    <a:cubicBezTo>
                      <a:pt x="23" y="117"/>
                      <a:pt x="23" y="233"/>
                      <a:pt x="0" y="349"/>
                    </a:cubicBezTo>
                    <a:cubicBezTo>
                      <a:pt x="793" y="349"/>
                      <a:pt x="793" y="349"/>
                      <a:pt x="793" y="349"/>
                    </a:cubicBezTo>
                    <a:cubicBezTo>
                      <a:pt x="793" y="2704"/>
                      <a:pt x="793" y="2704"/>
                      <a:pt x="793" y="2704"/>
                    </a:cubicBezTo>
                    <a:cubicBezTo>
                      <a:pt x="1166" y="2704"/>
                      <a:pt x="1166" y="2704"/>
                      <a:pt x="1166" y="2704"/>
                    </a:cubicBezTo>
                    <a:cubicBezTo>
                      <a:pt x="1166" y="349"/>
                      <a:pt x="1166" y="349"/>
                      <a:pt x="1166" y="349"/>
                    </a:cubicBezTo>
                    <a:cubicBezTo>
                      <a:pt x="2052" y="349"/>
                      <a:pt x="2052" y="349"/>
                      <a:pt x="2052" y="349"/>
                    </a:cubicBezTo>
                    <a:cubicBezTo>
                      <a:pt x="2052" y="0"/>
                      <a:pt x="2052" y="0"/>
                      <a:pt x="2052" y="0"/>
                    </a:cubicBezTo>
                    <a:lnTo>
                      <a:pt x="47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Freeform 9"/>
              <p:cNvSpPr>
                <a:spLocks noChangeArrowheads="1"/>
              </p:cNvSpPr>
              <p:nvPr/>
            </p:nvSpPr>
            <p:spPr bwMode="auto">
              <a:xfrm>
                <a:off x="7372350" y="3152775"/>
                <a:ext cx="855663" cy="1041400"/>
              </a:xfrm>
              <a:custGeom>
                <a:avLst/>
                <a:gdLst>
                  <a:gd name="T0" fmla="*/ 2378 w 2379"/>
                  <a:gd name="T1" fmla="*/ 1772 h 2891"/>
                  <a:gd name="T2" fmla="*/ 2378 w 2379"/>
                  <a:gd name="T3" fmla="*/ 1772 h 2891"/>
                  <a:gd name="T4" fmla="*/ 2355 w 2379"/>
                  <a:gd name="T5" fmla="*/ 1212 h 2891"/>
                  <a:gd name="T6" fmla="*/ 1375 w 2379"/>
                  <a:gd name="T7" fmla="*/ 1212 h 2891"/>
                  <a:gd name="T8" fmla="*/ 1329 w 2379"/>
                  <a:gd name="T9" fmla="*/ 1212 h 2891"/>
                  <a:gd name="T10" fmla="*/ 1329 w 2379"/>
                  <a:gd name="T11" fmla="*/ 1259 h 2891"/>
                  <a:gd name="T12" fmla="*/ 1329 w 2379"/>
                  <a:gd name="T13" fmla="*/ 1725 h 2891"/>
                  <a:gd name="T14" fmla="*/ 1329 w 2379"/>
                  <a:gd name="T15" fmla="*/ 1772 h 2891"/>
                  <a:gd name="T16" fmla="*/ 1375 w 2379"/>
                  <a:gd name="T17" fmla="*/ 1772 h 2891"/>
                  <a:gd name="T18" fmla="*/ 2005 w 2379"/>
                  <a:gd name="T19" fmla="*/ 1772 h 2891"/>
                  <a:gd name="T20" fmla="*/ 2005 w 2379"/>
                  <a:gd name="T21" fmla="*/ 2144 h 2891"/>
                  <a:gd name="T22" fmla="*/ 1445 w 2379"/>
                  <a:gd name="T23" fmla="*/ 2307 h 2891"/>
                  <a:gd name="T24" fmla="*/ 630 w 2379"/>
                  <a:gd name="T25" fmla="*/ 1445 h 2891"/>
                  <a:gd name="T26" fmla="*/ 630 w 2379"/>
                  <a:gd name="T27" fmla="*/ 1445 h 2891"/>
                  <a:gd name="T28" fmla="*/ 1399 w 2379"/>
                  <a:gd name="T29" fmla="*/ 583 h 2891"/>
                  <a:gd name="T30" fmla="*/ 2098 w 2379"/>
                  <a:gd name="T31" fmla="*/ 839 h 2891"/>
                  <a:gd name="T32" fmla="*/ 2122 w 2379"/>
                  <a:gd name="T33" fmla="*/ 862 h 2891"/>
                  <a:gd name="T34" fmla="*/ 2168 w 2379"/>
                  <a:gd name="T35" fmla="*/ 886 h 2891"/>
                  <a:gd name="T36" fmla="*/ 2191 w 2379"/>
                  <a:gd name="T37" fmla="*/ 862 h 2891"/>
                  <a:gd name="T38" fmla="*/ 2309 w 2379"/>
                  <a:gd name="T39" fmla="*/ 699 h 2891"/>
                  <a:gd name="T40" fmla="*/ 2262 w 2379"/>
                  <a:gd name="T41" fmla="*/ 210 h 2891"/>
                  <a:gd name="T42" fmla="*/ 1422 w 2379"/>
                  <a:gd name="T43" fmla="*/ 0 h 2891"/>
                  <a:gd name="T44" fmla="*/ 0 w 2379"/>
                  <a:gd name="T45" fmla="*/ 1445 h 2891"/>
                  <a:gd name="T46" fmla="*/ 0 w 2379"/>
                  <a:gd name="T47" fmla="*/ 1445 h 2891"/>
                  <a:gd name="T48" fmla="*/ 1445 w 2379"/>
                  <a:gd name="T49" fmla="*/ 2890 h 2891"/>
                  <a:gd name="T50" fmla="*/ 2332 w 2379"/>
                  <a:gd name="T51" fmla="*/ 2633 h 2891"/>
                  <a:gd name="T52" fmla="*/ 2378 w 2379"/>
                  <a:gd name="T53" fmla="*/ 1772 h 2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79" h="2891">
                    <a:moveTo>
                      <a:pt x="2378" y="1772"/>
                    </a:moveTo>
                    <a:lnTo>
                      <a:pt x="2378" y="1772"/>
                    </a:lnTo>
                    <a:cubicBezTo>
                      <a:pt x="2378" y="1585"/>
                      <a:pt x="2378" y="1399"/>
                      <a:pt x="2355" y="1212"/>
                    </a:cubicBezTo>
                    <a:cubicBezTo>
                      <a:pt x="1375" y="1212"/>
                      <a:pt x="1375" y="1212"/>
                      <a:pt x="1375" y="1212"/>
                    </a:cubicBezTo>
                    <a:cubicBezTo>
                      <a:pt x="1329" y="1212"/>
                      <a:pt x="1329" y="1212"/>
                      <a:pt x="1329" y="1212"/>
                    </a:cubicBezTo>
                    <a:cubicBezTo>
                      <a:pt x="1329" y="1259"/>
                      <a:pt x="1329" y="1259"/>
                      <a:pt x="1329" y="1259"/>
                    </a:cubicBezTo>
                    <a:cubicBezTo>
                      <a:pt x="1329" y="1725"/>
                      <a:pt x="1329" y="1725"/>
                      <a:pt x="1329" y="1725"/>
                    </a:cubicBezTo>
                    <a:cubicBezTo>
                      <a:pt x="1329" y="1772"/>
                      <a:pt x="1329" y="1772"/>
                      <a:pt x="1329" y="1772"/>
                    </a:cubicBezTo>
                    <a:cubicBezTo>
                      <a:pt x="1375" y="1772"/>
                      <a:pt x="1375" y="1772"/>
                      <a:pt x="1375" y="1772"/>
                    </a:cubicBezTo>
                    <a:cubicBezTo>
                      <a:pt x="2005" y="1772"/>
                      <a:pt x="2005" y="1772"/>
                      <a:pt x="2005" y="1772"/>
                    </a:cubicBezTo>
                    <a:cubicBezTo>
                      <a:pt x="2005" y="2144"/>
                      <a:pt x="2005" y="2144"/>
                      <a:pt x="2005" y="2144"/>
                    </a:cubicBezTo>
                    <a:cubicBezTo>
                      <a:pt x="1865" y="2260"/>
                      <a:pt x="1656" y="2307"/>
                      <a:pt x="1445" y="2307"/>
                    </a:cubicBezTo>
                    <a:cubicBezTo>
                      <a:pt x="956" y="2307"/>
                      <a:pt x="630" y="1957"/>
                      <a:pt x="630" y="1445"/>
                    </a:cubicBezTo>
                    <a:lnTo>
                      <a:pt x="630" y="1445"/>
                    </a:lnTo>
                    <a:cubicBezTo>
                      <a:pt x="630" y="956"/>
                      <a:pt x="979" y="583"/>
                      <a:pt x="1399" y="583"/>
                    </a:cubicBezTo>
                    <a:cubicBezTo>
                      <a:pt x="1725" y="583"/>
                      <a:pt x="1912" y="676"/>
                      <a:pt x="2098" y="839"/>
                    </a:cubicBezTo>
                    <a:cubicBezTo>
                      <a:pt x="2122" y="862"/>
                      <a:pt x="2122" y="862"/>
                      <a:pt x="2122" y="862"/>
                    </a:cubicBezTo>
                    <a:cubicBezTo>
                      <a:pt x="2168" y="886"/>
                      <a:pt x="2168" y="886"/>
                      <a:pt x="2168" y="886"/>
                    </a:cubicBezTo>
                    <a:cubicBezTo>
                      <a:pt x="2191" y="862"/>
                      <a:pt x="2191" y="862"/>
                      <a:pt x="2191" y="862"/>
                    </a:cubicBezTo>
                    <a:cubicBezTo>
                      <a:pt x="2309" y="699"/>
                      <a:pt x="2309" y="699"/>
                      <a:pt x="2309" y="699"/>
                    </a:cubicBezTo>
                    <a:cubicBezTo>
                      <a:pt x="2309" y="536"/>
                      <a:pt x="2285" y="373"/>
                      <a:pt x="2262" y="210"/>
                    </a:cubicBezTo>
                    <a:cubicBezTo>
                      <a:pt x="2005" y="69"/>
                      <a:pt x="1749" y="0"/>
                      <a:pt x="1422" y="0"/>
                    </a:cubicBezTo>
                    <a:cubicBezTo>
                      <a:pt x="630" y="0"/>
                      <a:pt x="0" y="629"/>
                      <a:pt x="0" y="1445"/>
                    </a:cubicBezTo>
                    <a:lnTo>
                      <a:pt x="0" y="1445"/>
                    </a:lnTo>
                    <a:cubicBezTo>
                      <a:pt x="0" y="2307"/>
                      <a:pt x="583" y="2890"/>
                      <a:pt x="1445" y="2890"/>
                    </a:cubicBezTo>
                    <a:cubicBezTo>
                      <a:pt x="1818" y="2890"/>
                      <a:pt x="2122" y="2773"/>
                      <a:pt x="2332" y="2633"/>
                    </a:cubicBezTo>
                    <a:cubicBezTo>
                      <a:pt x="2355" y="2354"/>
                      <a:pt x="2378" y="2051"/>
                      <a:pt x="2378" y="177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1371600" y="366713"/>
              <a:ext cx="8058150" cy="6858000"/>
              <a:chOff x="1371600" y="366713"/>
              <a:chExt cx="8058150" cy="6858000"/>
            </a:xfrm>
            <a:solidFill>
              <a:schemeClr val="accent1"/>
            </a:solidFill>
          </p:grpSpPr>
          <p:sp>
            <p:nvSpPr>
              <p:cNvPr id="74" name="Freeform 10"/>
              <p:cNvSpPr>
                <a:spLocks noChangeArrowheads="1"/>
              </p:cNvSpPr>
              <p:nvPr/>
            </p:nvSpPr>
            <p:spPr bwMode="auto">
              <a:xfrm>
                <a:off x="6121400" y="3362325"/>
                <a:ext cx="377825" cy="217488"/>
              </a:xfrm>
              <a:custGeom>
                <a:avLst/>
                <a:gdLst>
                  <a:gd name="T0" fmla="*/ 1049 w 1050"/>
                  <a:gd name="T1" fmla="*/ 303 h 606"/>
                  <a:gd name="T2" fmla="*/ 1049 w 1050"/>
                  <a:gd name="T3" fmla="*/ 303 h 606"/>
                  <a:gd name="T4" fmla="*/ 1049 w 1050"/>
                  <a:gd name="T5" fmla="*/ 279 h 606"/>
                  <a:gd name="T6" fmla="*/ 629 w 1050"/>
                  <a:gd name="T7" fmla="*/ 0 h 606"/>
                  <a:gd name="T8" fmla="*/ 0 w 1050"/>
                  <a:gd name="T9" fmla="*/ 0 h 606"/>
                  <a:gd name="T10" fmla="*/ 0 w 1050"/>
                  <a:gd name="T11" fmla="*/ 605 h 606"/>
                  <a:gd name="T12" fmla="*/ 583 w 1050"/>
                  <a:gd name="T13" fmla="*/ 605 h 606"/>
                  <a:gd name="T14" fmla="*/ 1049 w 1050"/>
                  <a:gd name="T15" fmla="*/ 303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50" h="606">
                    <a:moveTo>
                      <a:pt x="1049" y="303"/>
                    </a:moveTo>
                    <a:lnTo>
                      <a:pt x="1049" y="303"/>
                    </a:lnTo>
                    <a:cubicBezTo>
                      <a:pt x="1049" y="279"/>
                      <a:pt x="1049" y="279"/>
                      <a:pt x="1049" y="279"/>
                    </a:cubicBezTo>
                    <a:cubicBezTo>
                      <a:pt x="1049" y="93"/>
                      <a:pt x="886" y="0"/>
                      <a:pt x="62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5"/>
                      <a:pt x="0" y="605"/>
                      <a:pt x="0" y="605"/>
                    </a:cubicBezTo>
                    <a:cubicBezTo>
                      <a:pt x="583" y="605"/>
                      <a:pt x="583" y="605"/>
                      <a:pt x="583" y="605"/>
                    </a:cubicBezTo>
                    <a:cubicBezTo>
                      <a:pt x="746" y="605"/>
                      <a:pt x="1049" y="582"/>
                      <a:pt x="1049" y="30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Freeform 11"/>
              <p:cNvSpPr>
                <a:spLocks noChangeArrowheads="1"/>
              </p:cNvSpPr>
              <p:nvPr/>
            </p:nvSpPr>
            <p:spPr bwMode="auto">
              <a:xfrm>
                <a:off x="6121400" y="3757613"/>
                <a:ext cx="428625" cy="227012"/>
              </a:xfrm>
              <a:custGeom>
                <a:avLst/>
                <a:gdLst>
                  <a:gd name="T0" fmla="*/ 699 w 1190"/>
                  <a:gd name="T1" fmla="*/ 0 h 629"/>
                  <a:gd name="T2" fmla="*/ 699 w 1190"/>
                  <a:gd name="T3" fmla="*/ 0 h 629"/>
                  <a:gd name="T4" fmla="*/ 0 w 1190"/>
                  <a:gd name="T5" fmla="*/ 0 h 629"/>
                  <a:gd name="T6" fmla="*/ 0 w 1190"/>
                  <a:gd name="T7" fmla="*/ 628 h 629"/>
                  <a:gd name="T8" fmla="*/ 722 w 1190"/>
                  <a:gd name="T9" fmla="*/ 628 h 629"/>
                  <a:gd name="T10" fmla="*/ 1189 w 1190"/>
                  <a:gd name="T11" fmla="*/ 325 h 629"/>
                  <a:gd name="T12" fmla="*/ 1189 w 1190"/>
                  <a:gd name="T13" fmla="*/ 302 h 629"/>
                  <a:gd name="T14" fmla="*/ 699 w 1190"/>
                  <a:gd name="T15" fmla="*/ 0 h 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90" h="629">
                    <a:moveTo>
                      <a:pt x="699" y="0"/>
                    </a:moveTo>
                    <a:lnTo>
                      <a:pt x="699" y="0"/>
                    </a:lnTo>
                    <a:cubicBezTo>
                      <a:pt x="0" y="0"/>
                      <a:pt x="0" y="0"/>
                      <a:pt x="0" y="0"/>
                    </a:cubicBezTo>
                    <a:cubicBezTo>
                      <a:pt x="0" y="628"/>
                      <a:pt x="0" y="628"/>
                      <a:pt x="0" y="628"/>
                    </a:cubicBezTo>
                    <a:cubicBezTo>
                      <a:pt x="722" y="628"/>
                      <a:pt x="722" y="628"/>
                      <a:pt x="722" y="628"/>
                    </a:cubicBezTo>
                    <a:cubicBezTo>
                      <a:pt x="886" y="628"/>
                      <a:pt x="1189" y="581"/>
                      <a:pt x="1189" y="325"/>
                    </a:cubicBezTo>
                    <a:cubicBezTo>
                      <a:pt x="1189" y="302"/>
                      <a:pt x="1189" y="302"/>
                      <a:pt x="1189" y="302"/>
                    </a:cubicBezTo>
                    <a:cubicBezTo>
                      <a:pt x="1189" y="46"/>
                      <a:pt x="909" y="0"/>
                      <a:pt x="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Freeform 12"/>
              <p:cNvSpPr>
                <a:spLocks noChangeArrowheads="1"/>
              </p:cNvSpPr>
              <p:nvPr/>
            </p:nvSpPr>
            <p:spPr bwMode="auto">
              <a:xfrm>
                <a:off x="7581900" y="3354388"/>
                <a:ext cx="638175" cy="646112"/>
              </a:xfrm>
              <a:custGeom>
                <a:avLst/>
                <a:gdLst>
                  <a:gd name="T0" fmla="*/ 1562 w 1773"/>
                  <a:gd name="T1" fmla="*/ 303 h 1796"/>
                  <a:gd name="T2" fmla="*/ 1562 w 1773"/>
                  <a:gd name="T3" fmla="*/ 303 h 1796"/>
                  <a:gd name="T4" fmla="*/ 1539 w 1773"/>
                  <a:gd name="T5" fmla="*/ 256 h 1796"/>
                  <a:gd name="T6" fmla="*/ 816 w 1773"/>
                  <a:gd name="T7" fmla="*/ 0 h 1796"/>
                  <a:gd name="T8" fmla="*/ 0 w 1773"/>
                  <a:gd name="T9" fmla="*/ 886 h 1796"/>
                  <a:gd name="T10" fmla="*/ 0 w 1773"/>
                  <a:gd name="T11" fmla="*/ 886 h 1796"/>
                  <a:gd name="T12" fmla="*/ 862 w 1773"/>
                  <a:gd name="T13" fmla="*/ 1795 h 1796"/>
                  <a:gd name="T14" fmla="*/ 1469 w 1773"/>
                  <a:gd name="T15" fmla="*/ 1608 h 1796"/>
                  <a:gd name="T16" fmla="*/ 1469 w 1773"/>
                  <a:gd name="T17" fmla="*/ 1189 h 1796"/>
                  <a:gd name="T18" fmla="*/ 792 w 1773"/>
                  <a:gd name="T19" fmla="*/ 1189 h 1796"/>
                  <a:gd name="T20" fmla="*/ 792 w 1773"/>
                  <a:gd name="T21" fmla="*/ 700 h 1796"/>
                  <a:gd name="T22" fmla="*/ 1772 w 1773"/>
                  <a:gd name="T23" fmla="*/ 700 h 1796"/>
                  <a:gd name="T24" fmla="*/ 1726 w 1773"/>
                  <a:gd name="T25" fmla="*/ 94 h 1796"/>
                  <a:gd name="T26" fmla="*/ 1562 w 1773"/>
                  <a:gd name="T27" fmla="*/ 303 h 1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73" h="1796">
                    <a:moveTo>
                      <a:pt x="1562" y="303"/>
                    </a:moveTo>
                    <a:lnTo>
                      <a:pt x="1562" y="303"/>
                    </a:lnTo>
                    <a:cubicBezTo>
                      <a:pt x="1539" y="256"/>
                      <a:pt x="1539" y="256"/>
                      <a:pt x="1539" y="256"/>
                    </a:cubicBezTo>
                    <a:cubicBezTo>
                      <a:pt x="1329" y="94"/>
                      <a:pt x="1142" y="0"/>
                      <a:pt x="816" y="0"/>
                    </a:cubicBezTo>
                    <a:cubicBezTo>
                      <a:pt x="373" y="0"/>
                      <a:pt x="0" y="397"/>
                      <a:pt x="0" y="886"/>
                    </a:cubicBezTo>
                    <a:lnTo>
                      <a:pt x="0" y="886"/>
                    </a:lnTo>
                    <a:cubicBezTo>
                      <a:pt x="0" y="1422"/>
                      <a:pt x="373" y="1795"/>
                      <a:pt x="862" y="1795"/>
                    </a:cubicBezTo>
                    <a:cubicBezTo>
                      <a:pt x="1096" y="1795"/>
                      <a:pt x="1305" y="1725"/>
                      <a:pt x="1469" y="1608"/>
                    </a:cubicBezTo>
                    <a:cubicBezTo>
                      <a:pt x="1469" y="1189"/>
                      <a:pt x="1469" y="1189"/>
                      <a:pt x="1469" y="1189"/>
                    </a:cubicBezTo>
                    <a:cubicBezTo>
                      <a:pt x="792" y="1189"/>
                      <a:pt x="792" y="1189"/>
                      <a:pt x="792" y="1189"/>
                    </a:cubicBezTo>
                    <a:cubicBezTo>
                      <a:pt x="792" y="700"/>
                      <a:pt x="792" y="700"/>
                      <a:pt x="792" y="700"/>
                    </a:cubicBezTo>
                    <a:cubicBezTo>
                      <a:pt x="1772" y="700"/>
                      <a:pt x="1772" y="700"/>
                      <a:pt x="1772" y="700"/>
                    </a:cubicBezTo>
                    <a:cubicBezTo>
                      <a:pt x="1772" y="490"/>
                      <a:pt x="1749" y="303"/>
                      <a:pt x="1726" y="94"/>
                    </a:cubicBezTo>
                    <a:lnTo>
                      <a:pt x="1562" y="303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Freeform 13"/>
              <p:cNvSpPr>
                <a:spLocks noChangeArrowheads="1"/>
              </p:cNvSpPr>
              <p:nvPr/>
            </p:nvSpPr>
            <p:spPr bwMode="auto">
              <a:xfrm>
                <a:off x="1371600" y="366713"/>
                <a:ext cx="6840538" cy="6858000"/>
              </a:xfrm>
              <a:custGeom>
                <a:avLst/>
                <a:gdLst>
                  <a:gd name="T0" fmla="*/ 16693 w 19003"/>
                  <a:gd name="T1" fmla="*/ 9186 h 19049"/>
                  <a:gd name="T2" fmla="*/ 18092 w 19003"/>
                  <a:gd name="T3" fmla="*/ 7787 h 19049"/>
                  <a:gd name="T4" fmla="*/ 18326 w 19003"/>
                  <a:gd name="T5" fmla="*/ 5876 h 19049"/>
                  <a:gd name="T6" fmla="*/ 16367 w 19003"/>
                  <a:gd name="T7" fmla="*/ 5292 h 19049"/>
                  <a:gd name="T8" fmla="*/ 17462 w 19003"/>
                  <a:gd name="T9" fmla="*/ 4243 h 19049"/>
                  <a:gd name="T10" fmla="*/ 140 w 19003"/>
                  <a:gd name="T11" fmla="*/ 7857 h 19049"/>
                  <a:gd name="T12" fmla="*/ 2099 w 19003"/>
                  <a:gd name="T13" fmla="*/ 8137 h 19049"/>
                  <a:gd name="T14" fmla="*/ 1212 w 19003"/>
                  <a:gd name="T15" fmla="*/ 10514 h 19049"/>
                  <a:gd name="T16" fmla="*/ 910 w 19003"/>
                  <a:gd name="T17" fmla="*/ 8137 h 19049"/>
                  <a:gd name="T18" fmla="*/ 0 w 19003"/>
                  <a:gd name="T19" fmla="*/ 9513 h 19049"/>
                  <a:gd name="T20" fmla="*/ 19002 w 19003"/>
                  <a:gd name="T21" fmla="*/ 10327 h 19049"/>
                  <a:gd name="T22" fmla="*/ 16693 w 19003"/>
                  <a:gd name="T23" fmla="*/ 9186 h 19049"/>
                  <a:gd name="T24" fmla="*/ 4733 w 19003"/>
                  <a:gd name="T25" fmla="*/ 10514 h 19049"/>
                  <a:gd name="T26" fmla="*/ 4454 w 19003"/>
                  <a:gd name="T27" fmla="*/ 9326 h 19049"/>
                  <a:gd name="T28" fmla="*/ 2914 w 19003"/>
                  <a:gd name="T29" fmla="*/ 10514 h 19049"/>
                  <a:gd name="T30" fmla="*/ 2611 w 19003"/>
                  <a:gd name="T31" fmla="*/ 7857 h 19049"/>
                  <a:gd name="T32" fmla="*/ 2914 w 19003"/>
                  <a:gd name="T33" fmla="*/ 9047 h 19049"/>
                  <a:gd name="T34" fmla="*/ 4454 w 19003"/>
                  <a:gd name="T35" fmla="*/ 7857 h 19049"/>
                  <a:gd name="T36" fmla="*/ 4733 w 19003"/>
                  <a:gd name="T37" fmla="*/ 10514 h 19049"/>
                  <a:gd name="T38" fmla="*/ 5899 w 19003"/>
                  <a:gd name="T39" fmla="*/ 10514 h 19049"/>
                  <a:gd name="T40" fmla="*/ 5619 w 19003"/>
                  <a:gd name="T41" fmla="*/ 7857 h 19049"/>
                  <a:gd name="T42" fmla="*/ 5899 w 19003"/>
                  <a:gd name="T43" fmla="*/ 10514 h 19049"/>
                  <a:gd name="T44" fmla="*/ 9023 w 19003"/>
                  <a:gd name="T45" fmla="*/ 10514 h 19049"/>
                  <a:gd name="T46" fmla="*/ 7065 w 19003"/>
                  <a:gd name="T47" fmla="*/ 8347 h 19049"/>
                  <a:gd name="T48" fmla="*/ 6785 w 19003"/>
                  <a:gd name="T49" fmla="*/ 10514 h 19049"/>
                  <a:gd name="T50" fmla="*/ 7065 w 19003"/>
                  <a:gd name="T51" fmla="*/ 7857 h 19049"/>
                  <a:gd name="T52" fmla="*/ 8721 w 19003"/>
                  <a:gd name="T53" fmla="*/ 7857 h 19049"/>
                  <a:gd name="T54" fmla="*/ 9023 w 19003"/>
                  <a:gd name="T55" fmla="*/ 10514 h 19049"/>
                  <a:gd name="T56" fmla="*/ 11727 w 19003"/>
                  <a:gd name="T57" fmla="*/ 10514 h 19049"/>
                  <a:gd name="T58" fmla="*/ 10166 w 19003"/>
                  <a:gd name="T59" fmla="*/ 9792 h 19049"/>
                  <a:gd name="T60" fmla="*/ 9863 w 19003"/>
                  <a:gd name="T61" fmla="*/ 10514 h 19049"/>
                  <a:gd name="T62" fmla="*/ 10166 w 19003"/>
                  <a:gd name="T63" fmla="*/ 7857 h 19049"/>
                  <a:gd name="T64" fmla="*/ 11680 w 19003"/>
                  <a:gd name="T65" fmla="*/ 7857 h 19049"/>
                  <a:gd name="T66" fmla="*/ 10935 w 19003"/>
                  <a:gd name="T67" fmla="*/ 9023 h 19049"/>
                  <a:gd name="T68" fmla="*/ 11727 w 19003"/>
                  <a:gd name="T69" fmla="*/ 10514 h 19049"/>
                  <a:gd name="T70" fmla="*/ 14944 w 19003"/>
                  <a:gd name="T71" fmla="*/ 9792 h 19049"/>
                  <a:gd name="T72" fmla="*/ 12660 w 19003"/>
                  <a:gd name="T73" fmla="*/ 10561 h 19049"/>
                  <a:gd name="T74" fmla="*/ 13872 w 19003"/>
                  <a:gd name="T75" fmla="*/ 7834 h 19049"/>
                  <a:gd name="T76" fmla="*/ 14782 w 19003"/>
                  <a:gd name="T77" fmla="*/ 8533 h 19049"/>
                  <a:gd name="T78" fmla="*/ 14478 w 19003"/>
                  <a:gd name="T79" fmla="*/ 9116 h 19049"/>
                  <a:gd name="T80" fmla="*/ 14944 w 19003"/>
                  <a:gd name="T81" fmla="*/ 9792 h 19049"/>
                  <a:gd name="T82" fmla="*/ 16134 w 19003"/>
                  <a:gd name="T83" fmla="*/ 10561 h 19049"/>
                  <a:gd name="T84" fmla="*/ 15597 w 19003"/>
                  <a:gd name="T85" fmla="*/ 7834 h 19049"/>
                  <a:gd name="T86" fmla="*/ 16134 w 19003"/>
                  <a:gd name="T87" fmla="*/ 10561 h 19049"/>
                  <a:gd name="T88" fmla="*/ 15924 w 19003"/>
                  <a:gd name="T89" fmla="*/ 7134 h 19049"/>
                  <a:gd name="T90" fmla="*/ 15924 w 19003"/>
                  <a:gd name="T91" fmla="*/ 6458 h 19049"/>
                  <a:gd name="T92" fmla="*/ 15924 w 19003"/>
                  <a:gd name="T93" fmla="*/ 7134 h 19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9003" h="19049">
                    <a:moveTo>
                      <a:pt x="16693" y="9186"/>
                    </a:moveTo>
                    <a:lnTo>
                      <a:pt x="16693" y="9186"/>
                    </a:lnTo>
                    <a:lnTo>
                      <a:pt x="16693" y="9186"/>
                    </a:lnTo>
                    <a:cubicBezTo>
                      <a:pt x="16693" y="8394"/>
                      <a:pt x="17300" y="7787"/>
                      <a:pt x="18092" y="7787"/>
                    </a:cubicBezTo>
                    <a:cubicBezTo>
                      <a:pt x="18419" y="7787"/>
                      <a:pt x="18675" y="7834"/>
                      <a:pt x="18932" y="7997"/>
                    </a:cubicBezTo>
                    <a:cubicBezTo>
                      <a:pt x="18815" y="7251"/>
                      <a:pt x="18605" y="6552"/>
                      <a:pt x="18326" y="5876"/>
                    </a:cubicBezTo>
                    <a:cubicBezTo>
                      <a:pt x="18139" y="6178"/>
                      <a:pt x="17812" y="6365"/>
                      <a:pt x="17439" y="6365"/>
                    </a:cubicBezTo>
                    <a:cubicBezTo>
                      <a:pt x="16857" y="6365"/>
                      <a:pt x="16367" y="5899"/>
                      <a:pt x="16367" y="5292"/>
                    </a:cubicBezTo>
                    <a:cubicBezTo>
                      <a:pt x="16367" y="4709"/>
                      <a:pt x="16857" y="4243"/>
                      <a:pt x="17439" y="4243"/>
                    </a:cubicBezTo>
                    <a:cubicBezTo>
                      <a:pt x="17439" y="4243"/>
                      <a:pt x="17439" y="4243"/>
                      <a:pt x="17462" y="4243"/>
                    </a:cubicBezTo>
                    <a:cubicBezTo>
                      <a:pt x="15737" y="1679"/>
                      <a:pt x="12823" y="0"/>
                      <a:pt x="9513" y="0"/>
                    </a:cubicBezTo>
                    <a:cubicBezTo>
                      <a:pt x="4827" y="0"/>
                      <a:pt x="933" y="3380"/>
                      <a:pt x="140" y="7857"/>
                    </a:cubicBezTo>
                    <a:cubicBezTo>
                      <a:pt x="2099" y="7857"/>
                      <a:pt x="2099" y="7857"/>
                      <a:pt x="2099" y="7857"/>
                    </a:cubicBezTo>
                    <a:cubicBezTo>
                      <a:pt x="2099" y="8137"/>
                      <a:pt x="2099" y="8137"/>
                      <a:pt x="2099" y="8137"/>
                    </a:cubicBezTo>
                    <a:cubicBezTo>
                      <a:pt x="1212" y="8137"/>
                      <a:pt x="1212" y="8137"/>
                      <a:pt x="1212" y="8137"/>
                    </a:cubicBezTo>
                    <a:cubicBezTo>
                      <a:pt x="1212" y="10514"/>
                      <a:pt x="1212" y="10514"/>
                      <a:pt x="1212" y="10514"/>
                    </a:cubicBezTo>
                    <a:cubicBezTo>
                      <a:pt x="910" y="10514"/>
                      <a:pt x="910" y="10514"/>
                      <a:pt x="910" y="10514"/>
                    </a:cubicBezTo>
                    <a:cubicBezTo>
                      <a:pt x="910" y="8137"/>
                      <a:pt x="910" y="8137"/>
                      <a:pt x="910" y="8137"/>
                    </a:cubicBezTo>
                    <a:cubicBezTo>
                      <a:pt x="93" y="8137"/>
                      <a:pt x="93" y="8137"/>
                      <a:pt x="93" y="8137"/>
                    </a:cubicBezTo>
                    <a:cubicBezTo>
                      <a:pt x="23" y="8580"/>
                      <a:pt x="0" y="9047"/>
                      <a:pt x="0" y="9513"/>
                    </a:cubicBezTo>
                    <a:cubicBezTo>
                      <a:pt x="0" y="14781"/>
                      <a:pt x="4267" y="19048"/>
                      <a:pt x="9513" y="19048"/>
                    </a:cubicBezTo>
                    <a:cubicBezTo>
                      <a:pt x="14502" y="19048"/>
                      <a:pt x="18605" y="15224"/>
                      <a:pt x="19002" y="10327"/>
                    </a:cubicBezTo>
                    <a:cubicBezTo>
                      <a:pt x="18792" y="10468"/>
                      <a:pt x="18488" y="10607"/>
                      <a:pt x="18115" y="10607"/>
                    </a:cubicBezTo>
                    <a:cubicBezTo>
                      <a:pt x="17276" y="10607"/>
                      <a:pt x="16693" y="10001"/>
                      <a:pt x="16693" y="9186"/>
                    </a:cubicBezTo>
                    <a:close/>
                    <a:moveTo>
                      <a:pt x="4733" y="10514"/>
                    </a:moveTo>
                    <a:lnTo>
                      <a:pt x="4733" y="10514"/>
                    </a:lnTo>
                    <a:cubicBezTo>
                      <a:pt x="4454" y="10514"/>
                      <a:pt x="4454" y="10514"/>
                      <a:pt x="4454" y="10514"/>
                    </a:cubicBezTo>
                    <a:cubicBezTo>
                      <a:pt x="4454" y="9326"/>
                      <a:pt x="4454" y="9326"/>
                      <a:pt x="4454" y="9326"/>
                    </a:cubicBezTo>
                    <a:cubicBezTo>
                      <a:pt x="2914" y="9326"/>
                      <a:pt x="2914" y="9326"/>
                      <a:pt x="2914" y="9326"/>
                    </a:cubicBezTo>
                    <a:cubicBezTo>
                      <a:pt x="2914" y="10514"/>
                      <a:pt x="2914" y="10514"/>
                      <a:pt x="2914" y="10514"/>
                    </a:cubicBezTo>
                    <a:cubicBezTo>
                      <a:pt x="2611" y="10514"/>
                      <a:pt x="2611" y="10514"/>
                      <a:pt x="2611" y="10514"/>
                    </a:cubicBezTo>
                    <a:cubicBezTo>
                      <a:pt x="2611" y="7857"/>
                      <a:pt x="2611" y="7857"/>
                      <a:pt x="2611" y="7857"/>
                    </a:cubicBezTo>
                    <a:cubicBezTo>
                      <a:pt x="2914" y="7857"/>
                      <a:pt x="2914" y="7857"/>
                      <a:pt x="2914" y="7857"/>
                    </a:cubicBezTo>
                    <a:cubicBezTo>
                      <a:pt x="2914" y="9047"/>
                      <a:pt x="2914" y="9047"/>
                      <a:pt x="2914" y="9047"/>
                    </a:cubicBezTo>
                    <a:cubicBezTo>
                      <a:pt x="4454" y="9047"/>
                      <a:pt x="4454" y="9047"/>
                      <a:pt x="4454" y="9047"/>
                    </a:cubicBezTo>
                    <a:cubicBezTo>
                      <a:pt x="4454" y="7857"/>
                      <a:pt x="4454" y="7857"/>
                      <a:pt x="4454" y="7857"/>
                    </a:cubicBezTo>
                    <a:cubicBezTo>
                      <a:pt x="4733" y="7857"/>
                      <a:pt x="4733" y="7857"/>
                      <a:pt x="4733" y="7857"/>
                    </a:cubicBezTo>
                    <a:lnTo>
                      <a:pt x="4733" y="10514"/>
                    </a:lnTo>
                    <a:close/>
                    <a:moveTo>
                      <a:pt x="5899" y="10514"/>
                    </a:moveTo>
                    <a:lnTo>
                      <a:pt x="5899" y="10514"/>
                    </a:lnTo>
                    <a:cubicBezTo>
                      <a:pt x="5619" y="10514"/>
                      <a:pt x="5619" y="10514"/>
                      <a:pt x="5619" y="10514"/>
                    </a:cubicBezTo>
                    <a:cubicBezTo>
                      <a:pt x="5619" y="7857"/>
                      <a:pt x="5619" y="7857"/>
                      <a:pt x="5619" y="7857"/>
                    </a:cubicBezTo>
                    <a:cubicBezTo>
                      <a:pt x="5899" y="7857"/>
                      <a:pt x="5899" y="7857"/>
                      <a:pt x="5899" y="7857"/>
                    </a:cubicBezTo>
                    <a:lnTo>
                      <a:pt x="5899" y="10514"/>
                    </a:lnTo>
                    <a:close/>
                    <a:moveTo>
                      <a:pt x="9023" y="10514"/>
                    </a:moveTo>
                    <a:lnTo>
                      <a:pt x="9023" y="10514"/>
                    </a:lnTo>
                    <a:cubicBezTo>
                      <a:pt x="8767" y="10514"/>
                      <a:pt x="8767" y="10514"/>
                      <a:pt x="8767" y="10514"/>
                    </a:cubicBezTo>
                    <a:cubicBezTo>
                      <a:pt x="7065" y="8347"/>
                      <a:pt x="7065" y="8347"/>
                      <a:pt x="7065" y="8347"/>
                    </a:cubicBezTo>
                    <a:cubicBezTo>
                      <a:pt x="7065" y="10514"/>
                      <a:pt x="7065" y="10514"/>
                      <a:pt x="7065" y="10514"/>
                    </a:cubicBezTo>
                    <a:cubicBezTo>
                      <a:pt x="6785" y="10514"/>
                      <a:pt x="6785" y="10514"/>
                      <a:pt x="6785" y="10514"/>
                    </a:cubicBezTo>
                    <a:cubicBezTo>
                      <a:pt x="6785" y="7857"/>
                      <a:pt x="6785" y="7857"/>
                      <a:pt x="6785" y="7857"/>
                    </a:cubicBezTo>
                    <a:cubicBezTo>
                      <a:pt x="7065" y="7857"/>
                      <a:pt x="7065" y="7857"/>
                      <a:pt x="7065" y="7857"/>
                    </a:cubicBezTo>
                    <a:cubicBezTo>
                      <a:pt x="8721" y="9978"/>
                      <a:pt x="8721" y="9978"/>
                      <a:pt x="8721" y="9978"/>
                    </a:cubicBezTo>
                    <a:cubicBezTo>
                      <a:pt x="8721" y="7857"/>
                      <a:pt x="8721" y="7857"/>
                      <a:pt x="8721" y="7857"/>
                    </a:cubicBezTo>
                    <a:cubicBezTo>
                      <a:pt x="9023" y="7857"/>
                      <a:pt x="9023" y="7857"/>
                      <a:pt x="9023" y="7857"/>
                    </a:cubicBezTo>
                    <a:lnTo>
                      <a:pt x="9023" y="10514"/>
                    </a:lnTo>
                    <a:close/>
                    <a:moveTo>
                      <a:pt x="11727" y="10514"/>
                    </a:moveTo>
                    <a:lnTo>
                      <a:pt x="11727" y="10514"/>
                    </a:lnTo>
                    <a:cubicBezTo>
                      <a:pt x="10725" y="9233"/>
                      <a:pt x="10725" y="9233"/>
                      <a:pt x="10725" y="9233"/>
                    </a:cubicBezTo>
                    <a:cubicBezTo>
                      <a:pt x="10166" y="9792"/>
                      <a:pt x="10166" y="9792"/>
                      <a:pt x="10166" y="9792"/>
                    </a:cubicBezTo>
                    <a:cubicBezTo>
                      <a:pt x="10166" y="10514"/>
                      <a:pt x="10166" y="10514"/>
                      <a:pt x="10166" y="10514"/>
                    </a:cubicBezTo>
                    <a:cubicBezTo>
                      <a:pt x="9863" y="10514"/>
                      <a:pt x="9863" y="10514"/>
                      <a:pt x="9863" y="10514"/>
                    </a:cubicBezTo>
                    <a:cubicBezTo>
                      <a:pt x="9863" y="7857"/>
                      <a:pt x="9863" y="7857"/>
                      <a:pt x="9863" y="7857"/>
                    </a:cubicBezTo>
                    <a:cubicBezTo>
                      <a:pt x="10166" y="7857"/>
                      <a:pt x="10166" y="7857"/>
                      <a:pt x="10166" y="7857"/>
                    </a:cubicBezTo>
                    <a:cubicBezTo>
                      <a:pt x="10166" y="9443"/>
                      <a:pt x="10166" y="9443"/>
                      <a:pt x="10166" y="9443"/>
                    </a:cubicBezTo>
                    <a:cubicBezTo>
                      <a:pt x="11680" y="7857"/>
                      <a:pt x="11680" y="7857"/>
                      <a:pt x="11680" y="7857"/>
                    </a:cubicBezTo>
                    <a:cubicBezTo>
                      <a:pt x="12053" y="7857"/>
                      <a:pt x="12053" y="7857"/>
                      <a:pt x="12053" y="7857"/>
                    </a:cubicBezTo>
                    <a:cubicBezTo>
                      <a:pt x="10935" y="9023"/>
                      <a:pt x="10935" y="9023"/>
                      <a:pt x="10935" y="9023"/>
                    </a:cubicBezTo>
                    <a:cubicBezTo>
                      <a:pt x="12100" y="10514"/>
                      <a:pt x="12100" y="10514"/>
                      <a:pt x="12100" y="10514"/>
                    </a:cubicBezTo>
                    <a:lnTo>
                      <a:pt x="11727" y="10514"/>
                    </a:lnTo>
                    <a:close/>
                    <a:moveTo>
                      <a:pt x="14944" y="9792"/>
                    </a:moveTo>
                    <a:lnTo>
                      <a:pt x="14944" y="9792"/>
                    </a:lnTo>
                    <a:cubicBezTo>
                      <a:pt x="14944" y="10258"/>
                      <a:pt x="14548" y="10561"/>
                      <a:pt x="13918" y="10561"/>
                    </a:cubicBezTo>
                    <a:cubicBezTo>
                      <a:pt x="12660" y="10561"/>
                      <a:pt x="12660" y="10561"/>
                      <a:pt x="12660" y="10561"/>
                    </a:cubicBezTo>
                    <a:cubicBezTo>
                      <a:pt x="12660" y="7834"/>
                      <a:pt x="12660" y="7834"/>
                      <a:pt x="12660" y="7834"/>
                    </a:cubicBezTo>
                    <a:cubicBezTo>
                      <a:pt x="13872" y="7834"/>
                      <a:pt x="13872" y="7834"/>
                      <a:pt x="13872" y="7834"/>
                    </a:cubicBezTo>
                    <a:cubicBezTo>
                      <a:pt x="14198" y="7834"/>
                      <a:pt x="14432" y="7904"/>
                      <a:pt x="14595" y="8067"/>
                    </a:cubicBezTo>
                    <a:cubicBezTo>
                      <a:pt x="14735" y="8207"/>
                      <a:pt x="14782" y="8347"/>
                      <a:pt x="14782" y="8533"/>
                    </a:cubicBezTo>
                    <a:cubicBezTo>
                      <a:pt x="14782" y="8556"/>
                      <a:pt x="14782" y="8556"/>
                      <a:pt x="14782" y="8556"/>
                    </a:cubicBezTo>
                    <a:cubicBezTo>
                      <a:pt x="14782" y="8790"/>
                      <a:pt x="14688" y="9000"/>
                      <a:pt x="14478" y="9116"/>
                    </a:cubicBezTo>
                    <a:cubicBezTo>
                      <a:pt x="14782" y="9256"/>
                      <a:pt x="14944" y="9466"/>
                      <a:pt x="14944" y="9768"/>
                    </a:cubicBezTo>
                    <a:lnTo>
                      <a:pt x="14944" y="9792"/>
                    </a:lnTo>
                    <a:close/>
                    <a:moveTo>
                      <a:pt x="16134" y="10561"/>
                    </a:moveTo>
                    <a:lnTo>
                      <a:pt x="16134" y="10561"/>
                    </a:lnTo>
                    <a:cubicBezTo>
                      <a:pt x="15597" y="10561"/>
                      <a:pt x="15597" y="10561"/>
                      <a:pt x="15597" y="10561"/>
                    </a:cubicBezTo>
                    <a:cubicBezTo>
                      <a:pt x="15597" y="7834"/>
                      <a:pt x="15597" y="7834"/>
                      <a:pt x="15597" y="7834"/>
                    </a:cubicBezTo>
                    <a:cubicBezTo>
                      <a:pt x="16134" y="7834"/>
                      <a:pt x="16134" y="7834"/>
                      <a:pt x="16134" y="7834"/>
                    </a:cubicBezTo>
                    <a:lnTo>
                      <a:pt x="16134" y="10561"/>
                    </a:lnTo>
                    <a:close/>
                    <a:moveTo>
                      <a:pt x="15924" y="7134"/>
                    </a:moveTo>
                    <a:lnTo>
                      <a:pt x="15924" y="7134"/>
                    </a:lnTo>
                    <a:cubicBezTo>
                      <a:pt x="15737" y="7134"/>
                      <a:pt x="15574" y="6995"/>
                      <a:pt x="15574" y="6784"/>
                    </a:cubicBezTo>
                    <a:cubicBezTo>
                      <a:pt x="15574" y="6598"/>
                      <a:pt x="15737" y="6458"/>
                      <a:pt x="15924" y="6458"/>
                    </a:cubicBezTo>
                    <a:cubicBezTo>
                      <a:pt x="16110" y="6458"/>
                      <a:pt x="16274" y="6598"/>
                      <a:pt x="16274" y="6784"/>
                    </a:cubicBezTo>
                    <a:cubicBezTo>
                      <a:pt x="16274" y="6995"/>
                      <a:pt x="16110" y="7134"/>
                      <a:pt x="15924" y="713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Freeform 14"/>
              <p:cNvSpPr>
                <a:spLocks noChangeArrowheads="1"/>
              </p:cNvSpPr>
              <p:nvPr/>
            </p:nvSpPr>
            <p:spPr bwMode="auto">
              <a:xfrm>
                <a:off x="8078788" y="584200"/>
                <a:ext cx="1350962" cy="1343025"/>
              </a:xfrm>
              <a:custGeom>
                <a:avLst/>
                <a:gdLst>
                  <a:gd name="T0" fmla="*/ 1888 w 3754"/>
                  <a:gd name="T1" fmla="*/ 0 h 3731"/>
                  <a:gd name="T2" fmla="*/ 1888 w 3754"/>
                  <a:gd name="T3" fmla="*/ 0 h 3731"/>
                  <a:gd name="T4" fmla="*/ 0 w 3754"/>
                  <a:gd name="T5" fmla="*/ 1865 h 3731"/>
                  <a:gd name="T6" fmla="*/ 1888 w 3754"/>
                  <a:gd name="T7" fmla="*/ 3730 h 3731"/>
                  <a:gd name="T8" fmla="*/ 3753 w 3754"/>
                  <a:gd name="T9" fmla="*/ 1865 h 3731"/>
                  <a:gd name="T10" fmla="*/ 1888 w 3754"/>
                  <a:gd name="T11" fmla="*/ 0 h 3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54" h="3731">
                    <a:moveTo>
                      <a:pt x="1888" y="0"/>
                    </a:moveTo>
                    <a:lnTo>
                      <a:pt x="1888" y="0"/>
                    </a:lnTo>
                    <a:cubicBezTo>
                      <a:pt x="839" y="0"/>
                      <a:pt x="0" y="839"/>
                      <a:pt x="0" y="1865"/>
                    </a:cubicBezTo>
                    <a:cubicBezTo>
                      <a:pt x="0" y="2891"/>
                      <a:pt x="839" y="3730"/>
                      <a:pt x="1888" y="3730"/>
                    </a:cubicBezTo>
                    <a:cubicBezTo>
                      <a:pt x="2914" y="3730"/>
                      <a:pt x="3753" y="2891"/>
                      <a:pt x="3753" y="1865"/>
                    </a:cubicBezTo>
                    <a:cubicBezTo>
                      <a:pt x="3753" y="839"/>
                      <a:pt x="2914" y="0"/>
                      <a:pt x="188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2471738" y="4781550"/>
              <a:ext cx="4884737" cy="479425"/>
              <a:chOff x="2471738" y="4781550"/>
              <a:chExt cx="4884737" cy="479425"/>
            </a:xfrm>
          </p:grpSpPr>
          <p:sp>
            <p:nvSpPr>
              <p:cNvPr id="63" name="Freeform 15"/>
              <p:cNvSpPr>
                <a:spLocks noChangeArrowheads="1"/>
              </p:cNvSpPr>
              <p:nvPr/>
            </p:nvSpPr>
            <p:spPr bwMode="auto">
              <a:xfrm>
                <a:off x="2471738" y="4781550"/>
                <a:ext cx="487362" cy="469900"/>
              </a:xfrm>
              <a:custGeom>
                <a:avLst/>
                <a:gdLst>
                  <a:gd name="T0" fmla="*/ 582 w 1353"/>
                  <a:gd name="T1" fmla="*/ 0 h 1307"/>
                  <a:gd name="T2" fmla="*/ 792 w 1353"/>
                  <a:gd name="T3" fmla="*/ 0 h 1307"/>
                  <a:gd name="T4" fmla="*/ 1352 w 1353"/>
                  <a:gd name="T5" fmla="*/ 1306 h 1307"/>
                  <a:gd name="T6" fmla="*/ 1119 w 1353"/>
                  <a:gd name="T7" fmla="*/ 1306 h 1307"/>
                  <a:gd name="T8" fmla="*/ 978 w 1353"/>
                  <a:gd name="T9" fmla="*/ 1003 h 1307"/>
                  <a:gd name="T10" fmla="*/ 373 w 1353"/>
                  <a:gd name="T11" fmla="*/ 1003 h 1307"/>
                  <a:gd name="T12" fmla="*/ 232 w 1353"/>
                  <a:gd name="T13" fmla="*/ 1306 h 1307"/>
                  <a:gd name="T14" fmla="*/ 0 w 1353"/>
                  <a:gd name="T15" fmla="*/ 1306 h 1307"/>
                  <a:gd name="T16" fmla="*/ 582 w 1353"/>
                  <a:gd name="T17" fmla="*/ 0 h 1307"/>
                  <a:gd name="T18" fmla="*/ 909 w 1353"/>
                  <a:gd name="T19" fmla="*/ 793 h 1307"/>
                  <a:gd name="T20" fmla="*/ 676 w 1353"/>
                  <a:gd name="T21" fmla="*/ 280 h 1307"/>
                  <a:gd name="T22" fmla="*/ 466 w 1353"/>
                  <a:gd name="T23" fmla="*/ 793 h 1307"/>
                  <a:gd name="T24" fmla="*/ 909 w 1353"/>
                  <a:gd name="T25" fmla="*/ 793 h 1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53" h="1307">
                    <a:moveTo>
                      <a:pt x="582" y="0"/>
                    </a:moveTo>
                    <a:lnTo>
                      <a:pt x="792" y="0"/>
                    </a:lnTo>
                    <a:lnTo>
                      <a:pt x="1352" y="1306"/>
                    </a:lnTo>
                    <a:lnTo>
                      <a:pt x="1119" y="1306"/>
                    </a:lnTo>
                    <a:lnTo>
                      <a:pt x="978" y="1003"/>
                    </a:lnTo>
                    <a:lnTo>
                      <a:pt x="373" y="1003"/>
                    </a:lnTo>
                    <a:lnTo>
                      <a:pt x="232" y="1306"/>
                    </a:lnTo>
                    <a:lnTo>
                      <a:pt x="0" y="1306"/>
                    </a:lnTo>
                    <a:lnTo>
                      <a:pt x="582" y="0"/>
                    </a:lnTo>
                    <a:close/>
                    <a:moveTo>
                      <a:pt x="909" y="793"/>
                    </a:moveTo>
                    <a:lnTo>
                      <a:pt x="676" y="280"/>
                    </a:lnTo>
                    <a:lnTo>
                      <a:pt x="466" y="793"/>
                    </a:lnTo>
                    <a:lnTo>
                      <a:pt x="909" y="79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Freeform 16"/>
              <p:cNvSpPr>
                <a:spLocks noChangeArrowheads="1"/>
              </p:cNvSpPr>
              <p:nvPr/>
            </p:nvSpPr>
            <p:spPr bwMode="auto">
              <a:xfrm>
                <a:off x="3125788" y="4789488"/>
                <a:ext cx="403225" cy="461962"/>
              </a:xfrm>
              <a:custGeom>
                <a:avLst/>
                <a:gdLst>
                  <a:gd name="T0" fmla="*/ 0 w 1120"/>
                  <a:gd name="T1" fmla="*/ 0 h 1284"/>
                  <a:gd name="T2" fmla="*/ 210 w 1120"/>
                  <a:gd name="T3" fmla="*/ 0 h 1284"/>
                  <a:gd name="T4" fmla="*/ 909 w 1120"/>
                  <a:gd name="T5" fmla="*/ 886 h 1284"/>
                  <a:gd name="T6" fmla="*/ 909 w 1120"/>
                  <a:gd name="T7" fmla="*/ 0 h 1284"/>
                  <a:gd name="T8" fmla="*/ 1119 w 1120"/>
                  <a:gd name="T9" fmla="*/ 0 h 1284"/>
                  <a:gd name="T10" fmla="*/ 1119 w 1120"/>
                  <a:gd name="T11" fmla="*/ 1283 h 1284"/>
                  <a:gd name="T12" fmla="*/ 932 w 1120"/>
                  <a:gd name="T13" fmla="*/ 1283 h 1284"/>
                  <a:gd name="T14" fmla="*/ 233 w 1120"/>
                  <a:gd name="T15" fmla="*/ 373 h 1284"/>
                  <a:gd name="T16" fmla="*/ 233 w 1120"/>
                  <a:gd name="T17" fmla="*/ 1283 h 1284"/>
                  <a:gd name="T18" fmla="*/ 0 w 1120"/>
                  <a:gd name="T19" fmla="*/ 1283 h 1284"/>
                  <a:gd name="T20" fmla="*/ 0 w 1120"/>
                  <a:gd name="T21" fmla="*/ 0 h 1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20" h="1284">
                    <a:moveTo>
                      <a:pt x="0" y="0"/>
                    </a:moveTo>
                    <a:lnTo>
                      <a:pt x="210" y="0"/>
                    </a:lnTo>
                    <a:lnTo>
                      <a:pt x="909" y="886"/>
                    </a:lnTo>
                    <a:lnTo>
                      <a:pt x="909" y="0"/>
                    </a:lnTo>
                    <a:lnTo>
                      <a:pt x="1119" y="0"/>
                    </a:lnTo>
                    <a:lnTo>
                      <a:pt x="1119" y="1283"/>
                    </a:lnTo>
                    <a:lnTo>
                      <a:pt x="932" y="1283"/>
                    </a:lnTo>
                    <a:lnTo>
                      <a:pt x="233" y="373"/>
                    </a:lnTo>
                    <a:lnTo>
                      <a:pt x="233" y="1283"/>
                    </a:lnTo>
                    <a:lnTo>
                      <a:pt x="0" y="1283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Freeform 17"/>
              <p:cNvSpPr>
                <a:spLocks noChangeArrowheads="1"/>
              </p:cNvSpPr>
              <p:nvPr/>
            </p:nvSpPr>
            <p:spPr bwMode="auto">
              <a:xfrm>
                <a:off x="3713163" y="4781550"/>
                <a:ext cx="487362" cy="469900"/>
              </a:xfrm>
              <a:custGeom>
                <a:avLst/>
                <a:gdLst>
                  <a:gd name="T0" fmla="*/ 583 w 1353"/>
                  <a:gd name="T1" fmla="*/ 0 h 1307"/>
                  <a:gd name="T2" fmla="*/ 793 w 1353"/>
                  <a:gd name="T3" fmla="*/ 0 h 1307"/>
                  <a:gd name="T4" fmla="*/ 1352 w 1353"/>
                  <a:gd name="T5" fmla="*/ 1306 h 1307"/>
                  <a:gd name="T6" fmla="*/ 1119 w 1353"/>
                  <a:gd name="T7" fmla="*/ 1306 h 1307"/>
                  <a:gd name="T8" fmla="*/ 979 w 1353"/>
                  <a:gd name="T9" fmla="*/ 1003 h 1307"/>
                  <a:gd name="T10" fmla="*/ 373 w 1353"/>
                  <a:gd name="T11" fmla="*/ 1003 h 1307"/>
                  <a:gd name="T12" fmla="*/ 233 w 1353"/>
                  <a:gd name="T13" fmla="*/ 1306 h 1307"/>
                  <a:gd name="T14" fmla="*/ 0 w 1353"/>
                  <a:gd name="T15" fmla="*/ 1306 h 1307"/>
                  <a:gd name="T16" fmla="*/ 583 w 1353"/>
                  <a:gd name="T17" fmla="*/ 0 h 1307"/>
                  <a:gd name="T18" fmla="*/ 910 w 1353"/>
                  <a:gd name="T19" fmla="*/ 793 h 1307"/>
                  <a:gd name="T20" fmla="*/ 676 w 1353"/>
                  <a:gd name="T21" fmla="*/ 280 h 1307"/>
                  <a:gd name="T22" fmla="*/ 444 w 1353"/>
                  <a:gd name="T23" fmla="*/ 793 h 1307"/>
                  <a:gd name="T24" fmla="*/ 910 w 1353"/>
                  <a:gd name="T25" fmla="*/ 793 h 1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53" h="1307">
                    <a:moveTo>
                      <a:pt x="583" y="0"/>
                    </a:moveTo>
                    <a:lnTo>
                      <a:pt x="793" y="0"/>
                    </a:lnTo>
                    <a:lnTo>
                      <a:pt x="1352" y="1306"/>
                    </a:lnTo>
                    <a:lnTo>
                      <a:pt x="1119" y="1306"/>
                    </a:lnTo>
                    <a:lnTo>
                      <a:pt x="979" y="1003"/>
                    </a:lnTo>
                    <a:lnTo>
                      <a:pt x="373" y="1003"/>
                    </a:lnTo>
                    <a:lnTo>
                      <a:pt x="233" y="1306"/>
                    </a:lnTo>
                    <a:lnTo>
                      <a:pt x="0" y="1306"/>
                    </a:lnTo>
                    <a:lnTo>
                      <a:pt x="583" y="0"/>
                    </a:lnTo>
                    <a:close/>
                    <a:moveTo>
                      <a:pt x="910" y="793"/>
                    </a:moveTo>
                    <a:lnTo>
                      <a:pt x="676" y="280"/>
                    </a:lnTo>
                    <a:lnTo>
                      <a:pt x="444" y="793"/>
                    </a:lnTo>
                    <a:lnTo>
                      <a:pt x="910" y="79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Freeform 18"/>
              <p:cNvSpPr>
                <a:spLocks noChangeArrowheads="1"/>
              </p:cNvSpPr>
              <p:nvPr/>
            </p:nvSpPr>
            <p:spPr bwMode="auto">
              <a:xfrm>
                <a:off x="4368800" y="4789488"/>
                <a:ext cx="327025" cy="461962"/>
              </a:xfrm>
              <a:custGeom>
                <a:avLst/>
                <a:gdLst>
                  <a:gd name="T0" fmla="*/ 0 w 910"/>
                  <a:gd name="T1" fmla="*/ 0 h 1284"/>
                  <a:gd name="T2" fmla="*/ 233 w 910"/>
                  <a:gd name="T3" fmla="*/ 0 h 1284"/>
                  <a:gd name="T4" fmla="*/ 233 w 910"/>
                  <a:gd name="T5" fmla="*/ 1096 h 1284"/>
                  <a:gd name="T6" fmla="*/ 909 w 910"/>
                  <a:gd name="T7" fmla="*/ 1096 h 1284"/>
                  <a:gd name="T8" fmla="*/ 909 w 910"/>
                  <a:gd name="T9" fmla="*/ 1283 h 1284"/>
                  <a:gd name="T10" fmla="*/ 0 w 910"/>
                  <a:gd name="T11" fmla="*/ 1283 h 1284"/>
                  <a:gd name="T12" fmla="*/ 0 w 910"/>
                  <a:gd name="T13" fmla="*/ 0 h 1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0" h="1284">
                    <a:moveTo>
                      <a:pt x="0" y="0"/>
                    </a:moveTo>
                    <a:lnTo>
                      <a:pt x="233" y="0"/>
                    </a:lnTo>
                    <a:lnTo>
                      <a:pt x="233" y="1096"/>
                    </a:lnTo>
                    <a:lnTo>
                      <a:pt x="909" y="1096"/>
                    </a:lnTo>
                    <a:lnTo>
                      <a:pt x="909" y="1283"/>
                    </a:lnTo>
                    <a:lnTo>
                      <a:pt x="0" y="1283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" name="Freeform 19"/>
              <p:cNvSpPr>
                <a:spLocks noChangeArrowheads="1"/>
              </p:cNvSpPr>
              <p:nvPr/>
            </p:nvSpPr>
            <p:spPr bwMode="auto">
              <a:xfrm>
                <a:off x="4746625" y="4789488"/>
                <a:ext cx="454025" cy="461962"/>
              </a:xfrm>
              <a:custGeom>
                <a:avLst/>
                <a:gdLst>
                  <a:gd name="T0" fmla="*/ 513 w 1260"/>
                  <a:gd name="T1" fmla="*/ 793 h 1284"/>
                  <a:gd name="T2" fmla="*/ 0 w 1260"/>
                  <a:gd name="T3" fmla="*/ 0 h 1284"/>
                  <a:gd name="T4" fmla="*/ 280 w 1260"/>
                  <a:gd name="T5" fmla="*/ 0 h 1284"/>
                  <a:gd name="T6" fmla="*/ 629 w 1260"/>
                  <a:gd name="T7" fmla="*/ 560 h 1284"/>
                  <a:gd name="T8" fmla="*/ 1002 w 1260"/>
                  <a:gd name="T9" fmla="*/ 0 h 1284"/>
                  <a:gd name="T10" fmla="*/ 1259 w 1260"/>
                  <a:gd name="T11" fmla="*/ 0 h 1284"/>
                  <a:gd name="T12" fmla="*/ 746 w 1260"/>
                  <a:gd name="T13" fmla="*/ 770 h 1284"/>
                  <a:gd name="T14" fmla="*/ 746 w 1260"/>
                  <a:gd name="T15" fmla="*/ 1283 h 1284"/>
                  <a:gd name="T16" fmla="*/ 513 w 1260"/>
                  <a:gd name="T17" fmla="*/ 1283 h 1284"/>
                  <a:gd name="T18" fmla="*/ 513 w 1260"/>
                  <a:gd name="T19" fmla="*/ 793 h 1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60" h="1284">
                    <a:moveTo>
                      <a:pt x="513" y="793"/>
                    </a:moveTo>
                    <a:lnTo>
                      <a:pt x="0" y="0"/>
                    </a:lnTo>
                    <a:lnTo>
                      <a:pt x="280" y="0"/>
                    </a:lnTo>
                    <a:lnTo>
                      <a:pt x="629" y="560"/>
                    </a:lnTo>
                    <a:lnTo>
                      <a:pt x="1002" y="0"/>
                    </a:lnTo>
                    <a:lnTo>
                      <a:pt x="1259" y="0"/>
                    </a:lnTo>
                    <a:lnTo>
                      <a:pt x="746" y="770"/>
                    </a:lnTo>
                    <a:lnTo>
                      <a:pt x="746" y="1283"/>
                    </a:lnTo>
                    <a:lnTo>
                      <a:pt x="513" y="1283"/>
                    </a:lnTo>
                    <a:lnTo>
                      <a:pt x="513" y="793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Freeform 20"/>
              <p:cNvSpPr>
                <a:spLocks noChangeArrowheads="1"/>
              </p:cNvSpPr>
              <p:nvPr/>
            </p:nvSpPr>
            <p:spPr bwMode="auto">
              <a:xfrm>
                <a:off x="5324475" y="4789488"/>
                <a:ext cx="377825" cy="461962"/>
              </a:xfrm>
              <a:custGeom>
                <a:avLst/>
                <a:gdLst>
                  <a:gd name="T0" fmla="*/ 395 w 1049"/>
                  <a:gd name="T1" fmla="*/ 210 h 1284"/>
                  <a:gd name="T2" fmla="*/ 0 w 1049"/>
                  <a:gd name="T3" fmla="*/ 210 h 1284"/>
                  <a:gd name="T4" fmla="*/ 0 w 1049"/>
                  <a:gd name="T5" fmla="*/ 0 h 1284"/>
                  <a:gd name="T6" fmla="*/ 1048 w 1049"/>
                  <a:gd name="T7" fmla="*/ 0 h 1284"/>
                  <a:gd name="T8" fmla="*/ 1048 w 1049"/>
                  <a:gd name="T9" fmla="*/ 210 h 1284"/>
                  <a:gd name="T10" fmla="*/ 629 w 1049"/>
                  <a:gd name="T11" fmla="*/ 210 h 1284"/>
                  <a:gd name="T12" fmla="*/ 629 w 1049"/>
                  <a:gd name="T13" fmla="*/ 1283 h 1284"/>
                  <a:gd name="T14" fmla="*/ 395 w 1049"/>
                  <a:gd name="T15" fmla="*/ 1283 h 1284"/>
                  <a:gd name="T16" fmla="*/ 395 w 1049"/>
                  <a:gd name="T17" fmla="*/ 210 h 1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49" h="1284">
                    <a:moveTo>
                      <a:pt x="395" y="210"/>
                    </a:moveTo>
                    <a:lnTo>
                      <a:pt x="0" y="210"/>
                    </a:lnTo>
                    <a:lnTo>
                      <a:pt x="0" y="0"/>
                    </a:lnTo>
                    <a:lnTo>
                      <a:pt x="1048" y="0"/>
                    </a:lnTo>
                    <a:lnTo>
                      <a:pt x="1048" y="210"/>
                    </a:lnTo>
                    <a:lnTo>
                      <a:pt x="629" y="210"/>
                    </a:lnTo>
                    <a:lnTo>
                      <a:pt x="629" y="1283"/>
                    </a:lnTo>
                    <a:lnTo>
                      <a:pt x="395" y="1283"/>
                    </a:lnTo>
                    <a:lnTo>
                      <a:pt x="395" y="21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Freeform 21"/>
              <p:cNvSpPr>
                <a:spLocks noChangeArrowheads="1"/>
              </p:cNvSpPr>
              <p:nvPr/>
            </p:nvSpPr>
            <p:spPr bwMode="auto">
              <a:xfrm>
                <a:off x="5870575" y="4789488"/>
                <a:ext cx="84138" cy="461962"/>
              </a:xfrm>
              <a:custGeom>
                <a:avLst/>
                <a:gdLst>
                  <a:gd name="T0" fmla="*/ 0 w 235"/>
                  <a:gd name="T1" fmla="*/ 0 h 1284"/>
                  <a:gd name="T2" fmla="*/ 234 w 235"/>
                  <a:gd name="T3" fmla="*/ 0 h 1284"/>
                  <a:gd name="T4" fmla="*/ 234 w 235"/>
                  <a:gd name="T5" fmla="*/ 1283 h 1284"/>
                  <a:gd name="T6" fmla="*/ 0 w 235"/>
                  <a:gd name="T7" fmla="*/ 1283 h 1284"/>
                  <a:gd name="T8" fmla="*/ 0 w 235"/>
                  <a:gd name="T9" fmla="*/ 0 h 1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5" h="1284">
                    <a:moveTo>
                      <a:pt x="0" y="0"/>
                    </a:moveTo>
                    <a:lnTo>
                      <a:pt x="234" y="0"/>
                    </a:lnTo>
                    <a:lnTo>
                      <a:pt x="234" y="1283"/>
                    </a:lnTo>
                    <a:lnTo>
                      <a:pt x="0" y="1283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Freeform 22"/>
              <p:cNvSpPr>
                <a:spLocks noChangeArrowheads="1"/>
              </p:cNvSpPr>
              <p:nvPr/>
            </p:nvSpPr>
            <p:spPr bwMode="auto">
              <a:xfrm>
                <a:off x="6146800" y="4781550"/>
                <a:ext cx="428625" cy="479425"/>
              </a:xfrm>
              <a:custGeom>
                <a:avLst/>
                <a:gdLst>
                  <a:gd name="T0" fmla="*/ 0 w 1190"/>
                  <a:gd name="T1" fmla="*/ 676 h 1330"/>
                  <a:gd name="T2" fmla="*/ 0 w 1190"/>
                  <a:gd name="T3" fmla="*/ 676 h 1330"/>
                  <a:gd name="T4" fmla="*/ 0 w 1190"/>
                  <a:gd name="T5" fmla="*/ 676 h 1330"/>
                  <a:gd name="T6" fmla="*/ 676 w 1190"/>
                  <a:gd name="T7" fmla="*/ 0 h 1330"/>
                  <a:gd name="T8" fmla="*/ 1166 w 1190"/>
                  <a:gd name="T9" fmla="*/ 210 h 1330"/>
                  <a:gd name="T10" fmla="*/ 1025 w 1190"/>
                  <a:gd name="T11" fmla="*/ 373 h 1330"/>
                  <a:gd name="T12" fmla="*/ 652 w 1190"/>
                  <a:gd name="T13" fmla="*/ 210 h 1330"/>
                  <a:gd name="T14" fmla="*/ 233 w 1190"/>
                  <a:gd name="T15" fmla="*/ 653 h 1330"/>
                  <a:gd name="T16" fmla="*/ 233 w 1190"/>
                  <a:gd name="T17" fmla="*/ 676 h 1330"/>
                  <a:gd name="T18" fmla="*/ 652 w 1190"/>
                  <a:gd name="T19" fmla="*/ 1119 h 1330"/>
                  <a:gd name="T20" fmla="*/ 1025 w 1190"/>
                  <a:gd name="T21" fmla="*/ 956 h 1330"/>
                  <a:gd name="T22" fmla="*/ 1189 w 1190"/>
                  <a:gd name="T23" fmla="*/ 1119 h 1330"/>
                  <a:gd name="T24" fmla="*/ 652 w 1190"/>
                  <a:gd name="T25" fmla="*/ 1329 h 1330"/>
                  <a:gd name="T26" fmla="*/ 0 w 1190"/>
                  <a:gd name="T27" fmla="*/ 676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90" h="1330">
                    <a:moveTo>
                      <a:pt x="0" y="676"/>
                    </a:moveTo>
                    <a:lnTo>
                      <a:pt x="0" y="676"/>
                    </a:lnTo>
                    <a:lnTo>
                      <a:pt x="0" y="676"/>
                    </a:lnTo>
                    <a:cubicBezTo>
                      <a:pt x="0" y="303"/>
                      <a:pt x="279" y="0"/>
                      <a:pt x="676" y="0"/>
                    </a:cubicBezTo>
                    <a:cubicBezTo>
                      <a:pt x="909" y="0"/>
                      <a:pt x="1049" y="70"/>
                      <a:pt x="1166" y="210"/>
                    </a:cubicBezTo>
                    <a:cubicBezTo>
                      <a:pt x="1025" y="373"/>
                      <a:pt x="1025" y="373"/>
                      <a:pt x="1025" y="373"/>
                    </a:cubicBezTo>
                    <a:cubicBezTo>
                      <a:pt x="932" y="280"/>
                      <a:pt x="816" y="210"/>
                      <a:pt x="652" y="210"/>
                    </a:cubicBezTo>
                    <a:cubicBezTo>
                      <a:pt x="420" y="210"/>
                      <a:pt x="233" y="420"/>
                      <a:pt x="233" y="653"/>
                    </a:cubicBezTo>
                    <a:cubicBezTo>
                      <a:pt x="233" y="676"/>
                      <a:pt x="233" y="676"/>
                      <a:pt x="233" y="676"/>
                    </a:cubicBezTo>
                    <a:cubicBezTo>
                      <a:pt x="233" y="933"/>
                      <a:pt x="420" y="1119"/>
                      <a:pt x="652" y="1119"/>
                    </a:cubicBezTo>
                    <a:cubicBezTo>
                      <a:pt x="816" y="1119"/>
                      <a:pt x="932" y="1073"/>
                      <a:pt x="1025" y="956"/>
                    </a:cubicBezTo>
                    <a:cubicBezTo>
                      <a:pt x="1189" y="1119"/>
                      <a:pt x="1189" y="1119"/>
                      <a:pt x="1189" y="1119"/>
                    </a:cubicBezTo>
                    <a:cubicBezTo>
                      <a:pt x="1049" y="1259"/>
                      <a:pt x="909" y="1329"/>
                      <a:pt x="652" y="1329"/>
                    </a:cubicBezTo>
                    <a:cubicBezTo>
                      <a:pt x="279" y="1329"/>
                      <a:pt x="0" y="1049"/>
                      <a:pt x="0" y="67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Freeform 23"/>
              <p:cNvSpPr>
                <a:spLocks noChangeArrowheads="1"/>
              </p:cNvSpPr>
              <p:nvPr/>
            </p:nvSpPr>
            <p:spPr bwMode="auto">
              <a:xfrm>
                <a:off x="6726238" y="4781550"/>
                <a:ext cx="360362" cy="479425"/>
              </a:xfrm>
              <a:custGeom>
                <a:avLst/>
                <a:gdLst>
                  <a:gd name="T0" fmla="*/ 0 w 1003"/>
                  <a:gd name="T1" fmla="*/ 1119 h 1330"/>
                  <a:gd name="T2" fmla="*/ 0 w 1003"/>
                  <a:gd name="T3" fmla="*/ 1119 h 1330"/>
                  <a:gd name="T4" fmla="*/ 139 w 1003"/>
                  <a:gd name="T5" fmla="*/ 956 h 1330"/>
                  <a:gd name="T6" fmla="*/ 536 w 1003"/>
                  <a:gd name="T7" fmla="*/ 1142 h 1330"/>
                  <a:gd name="T8" fmla="*/ 769 w 1003"/>
                  <a:gd name="T9" fmla="*/ 980 h 1330"/>
                  <a:gd name="T10" fmla="*/ 769 w 1003"/>
                  <a:gd name="T11" fmla="*/ 956 h 1330"/>
                  <a:gd name="T12" fmla="*/ 489 w 1003"/>
                  <a:gd name="T13" fmla="*/ 769 h 1330"/>
                  <a:gd name="T14" fmla="*/ 46 w 1003"/>
                  <a:gd name="T15" fmla="*/ 373 h 1330"/>
                  <a:gd name="T16" fmla="*/ 46 w 1003"/>
                  <a:gd name="T17" fmla="*/ 373 h 1330"/>
                  <a:gd name="T18" fmla="*/ 489 w 1003"/>
                  <a:gd name="T19" fmla="*/ 0 h 1330"/>
                  <a:gd name="T20" fmla="*/ 956 w 1003"/>
                  <a:gd name="T21" fmla="*/ 163 h 1330"/>
                  <a:gd name="T22" fmla="*/ 839 w 1003"/>
                  <a:gd name="T23" fmla="*/ 327 h 1330"/>
                  <a:gd name="T24" fmla="*/ 489 w 1003"/>
                  <a:gd name="T25" fmla="*/ 210 h 1330"/>
                  <a:gd name="T26" fmla="*/ 280 w 1003"/>
                  <a:gd name="T27" fmla="*/ 350 h 1330"/>
                  <a:gd name="T28" fmla="*/ 280 w 1003"/>
                  <a:gd name="T29" fmla="*/ 350 h 1330"/>
                  <a:gd name="T30" fmla="*/ 583 w 1003"/>
                  <a:gd name="T31" fmla="*/ 560 h 1330"/>
                  <a:gd name="T32" fmla="*/ 1002 w 1003"/>
                  <a:gd name="T33" fmla="*/ 933 h 1330"/>
                  <a:gd name="T34" fmla="*/ 1002 w 1003"/>
                  <a:gd name="T35" fmla="*/ 956 h 1330"/>
                  <a:gd name="T36" fmla="*/ 536 w 1003"/>
                  <a:gd name="T37" fmla="*/ 1329 h 1330"/>
                  <a:gd name="T38" fmla="*/ 0 w 1003"/>
                  <a:gd name="T39" fmla="*/ 1119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03" h="1330">
                    <a:moveTo>
                      <a:pt x="0" y="1119"/>
                    </a:moveTo>
                    <a:lnTo>
                      <a:pt x="0" y="1119"/>
                    </a:lnTo>
                    <a:cubicBezTo>
                      <a:pt x="139" y="956"/>
                      <a:pt x="139" y="956"/>
                      <a:pt x="139" y="956"/>
                    </a:cubicBezTo>
                    <a:cubicBezTo>
                      <a:pt x="256" y="1073"/>
                      <a:pt x="373" y="1142"/>
                      <a:pt x="536" y="1142"/>
                    </a:cubicBezTo>
                    <a:cubicBezTo>
                      <a:pt x="676" y="1142"/>
                      <a:pt x="769" y="1073"/>
                      <a:pt x="769" y="980"/>
                    </a:cubicBezTo>
                    <a:cubicBezTo>
                      <a:pt x="769" y="956"/>
                      <a:pt x="769" y="956"/>
                      <a:pt x="769" y="956"/>
                    </a:cubicBezTo>
                    <a:cubicBezTo>
                      <a:pt x="769" y="862"/>
                      <a:pt x="722" y="816"/>
                      <a:pt x="489" y="769"/>
                    </a:cubicBezTo>
                    <a:cubicBezTo>
                      <a:pt x="210" y="700"/>
                      <a:pt x="46" y="630"/>
                      <a:pt x="46" y="373"/>
                    </a:cubicBezTo>
                    <a:lnTo>
                      <a:pt x="46" y="373"/>
                    </a:lnTo>
                    <a:cubicBezTo>
                      <a:pt x="46" y="163"/>
                      <a:pt x="233" y="0"/>
                      <a:pt x="489" y="0"/>
                    </a:cubicBezTo>
                    <a:cubicBezTo>
                      <a:pt x="676" y="0"/>
                      <a:pt x="839" y="47"/>
                      <a:pt x="956" y="163"/>
                    </a:cubicBezTo>
                    <a:cubicBezTo>
                      <a:pt x="839" y="327"/>
                      <a:pt x="839" y="327"/>
                      <a:pt x="839" y="327"/>
                    </a:cubicBezTo>
                    <a:cubicBezTo>
                      <a:pt x="722" y="257"/>
                      <a:pt x="606" y="210"/>
                      <a:pt x="489" y="210"/>
                    </a:cubicBezTo>
                    <a:cubicBezTo>
                      <a:pt x="349" y="210"/>
                      <a:pt x="280" y="280"/>
                      <a:pt x="280" y="350"/>
                    </a:cubicBezTo>
                    <a:lnTo>
                      <a:pt x="280" y="350"/>
                    </a:lnTo>
                    <a:cubicBezTo>
                      <a:pt x="280" y="466"/>
                      <a:pt x="326" y="513"/>
                      <a:pt x="583" y="560"/>
                    </a:cubicBezTo>
                    <a:cubicBezTo>
                      <a:pt x="862" y="630"/>
                      <a:pt x="1002" y="723"/>
                      <a:pt x="1002" y="933"/>
                    </a:cubicBezTo>
                    <a:cubicBezTo>
                      <a:pt x="1002" y="956"/>
                      <a:pt x="1002" y="956"/>
                      <a:pt x="1002" y="956"/>
                    </a:cubicBezTo>
                    <a:cubicBezTo>
                      <a:pt x="1002" y="1189"/>
                      <a:pt x="815" y="1329"/>
                      <a:pt x="536" y="1329"/>
                    </a:cubicBezTo>
                    <a:cubicBezTo>
                      <a:pt x="349" y="1329"/>
                      <a:pt x="163" y="1259"/>
                      <a:pt x="0" y="111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Freeform 24"/>
              <p:cNvSpPr>
                <a:spLocks noChangeArrowheads="1"/>
              </p:cNvSpPr>
              <p:nvPr/>
            </p:nvSpPr>
            <p:spPr bwMode="auto">
              <a:xfrm>
                <a:off x="7188200" y="5149850"/>
                <a:ext cx="66675" cy="84138"/>
              </a:xfrm>
              <a:custGeom>
                <a:avLst/>
                <a:gdLst>
                  <a:gd name="T0" fmla="*/ 70 w 187"/>
                  <a:gd name="T1" fmla="*/ 47 h 234"/>
                  <a:gd name="T2" fmla="*/ 0 w 187"/>
                  <a:gd name="T3" fmla="*/ 47 h 234"/>
                  <a:gd name="T4" fmla="*/ 0 w 187"/>
                  <a:gd name="T5" fmla="*/ 0 h 234"/>
                  <a:gd name="T6" fmla="*/ 186 w 187"/>
                  <a:gd name="T7" fmla="*/ 0 h 234"/>
                  <a:gd name="T8" fmla="*/ 186 w 187"/>
                  <a:gd name="T9" fmla="*/ 47 h 234"/>
                  <a:gd name="T10" fmla="*/ 117 w 187"/>
                  <a:gd name="T11" fmla="*/ 47 h 234"/>
                  <a:gd name="T12" fmla="*/ 117 w 187"/>
                  <a:gd name="T13" fmla="*/ 233 h 234"/>
                  <a:gd name="T14" fmla="*/ 70 w 187"/>
                  <a:gd name="T15" fmla="*/ 233 h 234"/>
                  <a:gd name="T16" fmla="*/ 70 w 187"/>
                  <a:gd name="T17" fmla="*/ 47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7" h="234">
                    <a:moveTo>
                      <a:pt x="70" y="47"/>
                    </a:moveTo>
                    <a:lnTo>
                      <a:pt x="0" y="47"/>
                    </a:lnTo>
                    <a:lnTo>
                      <a:pt x="0" y="0"/>
                    </a:lnTo>
                    <a:lnTo>
                      <a:pt x="186" y="0"/>
                    </a:lnTo>
                    <a:lnTo>
                      <a:pt x="186" y="47"/>
                    </a:lnTo>
                    <a:lnTo>
                      <a:pt x="117" y="47"/>
                    </a:lnTo>
                    <a:lnTo>
                      <a:pt x="117" y="233"/>
                    </a:lnTo>
                    <a:lnTo>
                      <a:pt x="70" y="233"/>
                    </a:lnTo>
                    <a:lnTo>
                      <a:pt x="70" y="47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Freeform 25"/>
              <p:cNvSpPr>
                <a:spLocks noChangeArrowheads="1"/>
              </p:cNvSpPr>
              <p:nvPr/>
            </p:nvSpPr>
            <p:spPr bwMode="auto">
              <a:xfrm>
                <a:off x="7272338" y="5149850"/>
                <a:ext cx="84137" cy="84138"/>
              </a:xfrm>
              <a:custGeom>
                <a:avLst/>
                <a:gdLst>
                  <a:gd name="T0" fmla="*/ 0 w 234"/>
                  <a:gd name="T1" fmla="*/ 0 h 234"/>
                  <a:gd name="T2" fmla="*/ 47 w 234"/>
                  <a:gd name="T3" fmla="*/ 0 h 234"/>
                  <a:gd name="T4" fmla="*/ 117 w 234"/>
                  <a:gd name="T5" fmla="*/ 116 h 234"/>
                  <a:gd name="T6" fmla="*/ 187 w 234"/>
                  <a:gd name="T7" fmla="*/ 0 h 234"/>
                  <a:gd name="T8" fmla="*/ 233 w 234"/>
                  <a:gd name="T9" fmla="*/ 0 h 234"/>
                  <a:gd name="T10" fmla="*/ 233 w 234"/>
                  <a:gd name="T11" fmla="*/ 233 h 234"/>
                  <a:gd name="T12" fmla="*/ 187 w 234"/>
                  <a:gd name="T13" fmla="*/ 233 h 234"/>
                  <a:gd name="T14" fmla="*/ 187 w 234"/>
                  <a:gd name="T15" fmla="*/ 70 h 234"/>
                  <a:gd name="T16" fmla="*/ 117 w 234"/>
                  <a:gd name="T17" fmla="*/ 186 h 234"/>
                  <a:gd name="T18" fmla="*/ 117 w 234"/>
                  <a:gd name="T19" fmla="*/ 186 h 234"/>
                  <a:gd name="T20" fmla="*/ 47 w 234"/>
                  <a:gd name="T21" fmla="*/ 70 h 234"/>
                  <a:gd name="T22" fmla="*/ 47 w 234"/>
                  <a:gd name="T23" fmla="*/ 233 h 234"/>
                  <a:gd name="T24" fmla="*/ 0 w 234"/>
                  <a:gd name="T25" fmla="*/ 233 h 234"/>
                  <a:gd name="T26" fmla="*/ 0 w 234"/>
                  <a:gd name="T27" fmla="*/ 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4" h="234">
                    <a:moveTo>
                      <a:pt x="0" y="0"/>
                    </a:moveTo>
                    <a:lnTo>
                      <a:pt x="47" y="0"/>
                    </a:lnTo>
                    <a:lnTo>
                      <a:pt x="117" y="116"/>
                    </a:lnTo>
                    <a:lnTo>
                      <a:pt x="187" y="0"/>
                    </a:lnTo>
                    <a:lnTo>
                      <a:pt x="233" y="0"/>
                    </a:lnTo>
                    <a:lnTo>
                      <a:pt x="233" y="233"/>
                    </a:lnTo>
                    <a:lnTo>
                      <a:pt x="187" y="233"/>
                    </a:lnTo>
                    <a:lnTo>
                      <a:pt x="187" y="70"/>
                    </a:lnTo>
                    <a:lnTo>
                      <a:pt x="117" y="186"/>
                    </a:lnTo>
                    <a:lnTo>
                      <a:pt x="117" y="186"/>
                    </a:lnTo>
                    <a:lnTo>
                      <a:pt x="47" y="70"/>
                    </a:lnTo>
                    <a:lnTo>
                      <a:pt x="47" y="233"/>
                    </a:lnTo>
                    <a:lnTo>
                      <a:pt x="0" y="233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26467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12" r:id="rId2"/>
    <p:sldLayoutId id="2147483667" r:id="rId3"/>
    <p:sldLayoutId id="2147483650" r:id="rId4"/>
    <p:sldLayoutId id="2147483721" r:id="rId5"/>
    <p:sldLayoutId id="2147483658" r:id="rId6"/>
    <p:sldLayoutId id="2147483709" r:id="rId7"/>
    <p:sldLayoutId id="2147483659" r:id="rId8"/>
    <p:sldLayoutId id="2147483662" r:id="rId9"/>
    <p:sldLayoutId id="2147483663" r:id="rId10"/>
    <p:sldLayoutId id="2147483654" r:id="rId11"/>
    <p:sldLayoutId id="2147483722" r:id="rId12"/>
    <p:sldLayoutId id="2147483715" r:id="rId13"/>
    <p:sldLayoutId id="2147483655" r:id="rId14"/>
    <p:sldLayoutId id="2147483670" r:id="rId15"/>
    <p:sldLayoutId id="2147483710" r:id="rId16"/>
    <p:sldLayoutId id="2147483716" r:id="rId17"/>
    <p:sldLayoutId id="2147483725" r:id="rId18"/>
    <p:sldLayoutId id="2147483723" r:id="rId19"/>
    <p:sldLayoutId id="2147483719" r:id="rId20"/>
    <p:sldLayoutId id="2147483660" r:id="rId21"/>
    <p:sldLayoutId id="2147483724" r:id="rId22"/>
    <p:sldLayoutId id="2147483720" r:id="rId23"/>
    <p:sldLayoutId id="2147483714" r:id="rId24"/>
    <p:sldLayoutId id="2147483661" r:id="rId25"/>
    <p:sldLayoutId id="2147483729" r:id="rId26"/>
  </p:sldLayoutIdLst>
  <p:transition spd="med">
    <p:fade/>
  </p:transition>
  <p:timing>
    <p:tnLst>
      <p:par>
        <p:cTn id="1" dur="indefinite" restart="never" nodeType="tmRoot"/>
      </p:par>
    </p:tnLst>
  </p:timing>
  <p:hf sldNum="0" hdr="0" ft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2400" b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•"/>
        <a:defRPr sz="1800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85000"/>
        </a:lnSpc>
        <a:spcBef>
          <a:spcPts val="200"/>
        </a:spcBef>
        <a:spcAft>
          <a:spcPts val="200"/>
        </a:spcAft>
        <a:buFont typeface="Arial" panose="020B0604020202020204" pitchFamily="34" charset="0"/>
        <a:buChar char="–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628650" indent="-171450" algn="l" defTabSz="914400" rtl="0" eaLnBrk="1" latinLnBrk="0" hangingPunct="1">
        <a:lnSpc>
          <a:spcPct val="85000"/>
        </a:lnSpc>
        <a:spcBef>
          <a:spcPts val="200"/>
        </a:spcBef>
        <a:spcAft>
          <a:spcPts val="200"/>
        </a:spcAft>
        <a:buFont typeface="Arial" panose="020B0604020202020204" pitchFamily="34" charset="0"/>
        <a:buChar char="-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5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​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5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​"/>
        <a:defRPr sz="1800" b="0" kern="1200">
          <a:solidFill>
            <a:schemeClr val="accent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5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​"/>
        <a:defRPr sz="1800" b="0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5000"/>
        </a:lnSpc>
        <a:spcBef>
          <a:spcPts val="1000"/>
        </a:spcBef>
        <a:spcAft>
          <a:spcPts val="0"/>
        </a:spcAft>
        <a:buFont typeface="Arial" panose="020B0604020202020204" pitchFamily="34" charset="0"/>
        <a:buChar char="​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" indent="-228600" algn="l" defTabSz="914400" rtl="0" eaLnBrk="1" latinLnBrk="0" hangingPunct="1">
        <a:lnSpc>
          <a:spcPct val="95000"/>
        </a:lnSpc>
        <a:spcBef>
          <a:spcPts val="200"/>
        </a:spcBef>
        <a:spcAft>
          <a:spcPts val="200"/>
        </a:spcAft>
        <a:buFont typeface="+mj-lt"/>
        <a:buAutoNum type="arabicPeriod"/>
        <a:defRPr sz="1800" b="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5000"/>
        </a:lnSpc>
        <a:spcBef>
          <a:spcPts val="400"/>
        </a:spcBef>
        <a:spcAft>
          <a:spcPts val="400"/>
        </a:spcAft>
        <a:buFont typeface="Arial" panose="020B0604020202020204" pitchFamily="34" charset="0"/>
        <a:buChar char="​"/>
        <a:defRPr sz="900" b="0" kern="1200">
          <a:solidFill>
            <a:schemeClr val="accent6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04" y="1452143"/>
            <a:ext cx="9152804" cy="22882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57" y="4539342"/>
            <a:ext cx="1310705" cy="5097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361" y="4377929"/>
            <a:ext cx="1020474" cy="76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121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Example</a:t>
            </a:r>
            <a:r>
              <a:rPr lang="de-AT" dirty="0" smtClean="0"/>
              <a:t>: </a:t>
            </a:r>
            <a:r>
              <a:rPr lang="de-AT" dirty="0" err="1" smtClean="0"/>
              <a:t>freedom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expression</a:t>
            </a:r>
            <a:r>
              <a:rPr lang="de-AT" dirty="0" smtClean="0"/>
              <a:t> (2)</a:t>
            </a:r>
            <a:endParaRPr lang="de-AT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143" y="1109750"/>
            <a:ext cx="4254458" cy="3686000"/>
          </a:xfrm>
          <a:prstGeom prst="rect">
            <a:avLst/>
          </a:prstGeom>
        </p:spPr>
      </p:pic>
      <p:sp>
        <p:nvSpPr>
          <p:cNvPr id="5" name="Inhaltsplatzhalter 2"/>
          <p:cNvSpPr txBox="1">
            <a:spLocks/>
          </p:cNvSpPr>
          <p:nvPr/>
        </p:nvSpPr>
        <p:spPr bwMode="gray">
          <a:xfrm>
            <a:off x="696242" y="1254125"/>
            <a:ext cx="2101702" cy="33972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938" indent="-230188" algn="l" defTabSz="914400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-227013" algn="l" defTabSz="914400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-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" indent="-228600" algn="l" defTabSz="914400" rtl="0" eaLnBrk="1" latinLnBrk="0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eriod"/>
              <a:defRPr sz="1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​"/>
              <a:defRPr sz="9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Tx/>
              <a:buChar char="-"/>
            </a:pPr>
            <a:r>
              <a:rPr lang="de-AT" dirty="0" smtClean="0"/>
              <a:t>Ukraine </a:t>
            </a:r>
            <a:r>
              <a:rPr lang="de-AT" dirty="0" err="1" smtClean="0"/>
              <a:t>is</a:t>
            </a:r>
            <a:r>
              <a:rPr lang="de-AT" dirty="0" smtClean="0"/>
              <a:t> </a:t>
            </a:r>
            <a:r>
              <a:rPr lang="de-AT" dirty="0" err="1" smtClean="0"/>
              <a:t>exceptional</a:t>
            </a:r>
            <a:r>
              <a:rPr lang="de-AT" dirty="0" smtClean="0"/>
              <a:t> (pink)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03330154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Example</a:t>
            </a:r>
            <a:r>
              <a:rPr lang="de-AT" dirty="0" smtClean="0"/>
              <a:t>: </a:t>
            </a:r>
            <a:r>
              <a:rPr lang="de-AT" dirty="0" err="1" smtClean="0"/>
              <a:t>freedom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expression</a:t>
            </a:r>
            <a:r>
              <a:rPr lang="de-AT" dirty="0" smtClean="0"/>
              <a:t> (3)</a:t>
            </a:r>
            <a:endParaRPr lang="de-AT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539" y="1085850"/>
            <a:ext cx="3957823" cy="3429000"/>
          </a:xfr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538" y="1101688"/>
            <a:ext cx="4254458" cy="3686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883" y="1102477"/>
            <a:ext cx="4254458" cy="36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921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Example</a:t>
            </a:r>
            <a:r>
              <a:rPr lang="de-AT" dirty="0" smtClean="0"/>
              <a:t>: </a:t>
            </a:r>
            <a:r>
              <a:rPr lang="de-AT" dirty="0" err="1" smtClean="0"/>
              <a:t>freedom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expression</a:t>
            </a:r>
            <a:r>
              <a:rPr lang="de-AT" dirty="0" smtClean="0"/>
              <a:t> (3)</a:t>
            </a:r>
            <a:endParaRPr lang="de-AT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0" y="1063229"/>
            <a:ext cx="4254458" cy="36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1511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Final </a:t>
            </a:r>
            <a:r>
              <a:rPr lang="de-AT" dirty="0" err="1" smtClean="0"/>
              <a:t>result</a:t>
            </a:r>
            <a:endParaRPr lang="de-AT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0"/>
            <a:ext cx="36383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8170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19" b="13919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" y="3385704"/>
            <a:ext cx="3474720" cy="996427"/>
          </a:xfrm>
        </p:spPr>
        <p:txBody>
          <a:bodyPr/>
          <a:lstStyle/>
          <a:p>
            <a:r>
              <a:rPr lang="en-US" dirty="0" smtClean="0"/>
              <a:t>CEE mapping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88887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relations </a:t>
            </a:r>
            <a:r>
              <a:rPr lang="mr-IN" dirty="0" smtClean="0"/>
              <a:t>–</a:t>
            </a:r>
            <a:r>
              <a:rPr lang="en-US" dirty="0" smtClean="0"/>
              <a:t> starting from health factors</a:t>
            </a:r>
            <a:endParaRPr lang="en-GB" dirty="0"/>
          </a:p>
        </p:txBody>
      </p:sp>
      <p:sp>
        <p:nvSpPr>
          <p:cNvPr id="5" name="AutoShape 2" descr="ata:image/png;base64,iVBORw0KGgoAAAANSUhEUgAABXgAAANhCAYAAABdAtNeAAAEDWlDQ1BJQ0MgUHJvZmlsZQAAOI2NVV1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ata:image/png;base64,iVBORw0KGgoAAAANSUhEUgAABXgAAANhCAYAAABdAtNeAAAEDWlDQ1BJQ0MgUHJvZmlsZQAAOI2NVV1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46292"/>
            <a:ext cx="4053774" cy="250175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974" y="946292"/>
            <a:ext cx="4256920" cy="262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2080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883" y="86123"/>
            <a:ext cx="7150433" cy="44179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CEE 2017</a:t>
            </a:r>
            <a:endParaRPr lang="en-GB" dirty="0"/>
          </a:p>
        </p:txBody>
      </p:sp>
      <p:sp>
        <p:nvSpPr>
          <p:cNvPr id="5" name="AutoShape 2" descr="ata:image/png;base64,iVBORw0KGgoAAAANSUhEUgAABXgAAANhCAYAAABdAtNeAAAEDWlDQ1BJQ0MgUHJvZmlsZQAAOI2NVV1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ata:image/png;base64,iVBORw0KGgoAAAANSUhEUgAABXgAAANhCAYAAABdAtNeAAAEDWlDQ1BJQ0MgUHJvZmlsZQAAOI2NVV1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quarter" idx="1"/>
          </p:nvPr>
        </p:nvSpPr>
        <p:spPr>
          <a:xfrm>
            <a:off x="1336159" y="4504069"/>
            <a:ext cx="5752213" cy="46214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GDP is very important and is different than GDP growth!!!</a:t>
            </a:r>
          </a:p>
          <a:p>
            <a:r>
              <a:rPr lang="en-US" dirty="0" smtClean="0"/>
              <a:t>Austria is not included in Democracy and Market economy status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14029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44" y="0"/>
            <a:ext cx="7745856" cy="4785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CEE 2017 </a:t>
            </a:r>
            <a:endParaRPr lang="en-GB" dirty="0"/>
          </a:p>
        </p:txBody>
      </p:sp>
      <p:sp>
        <p:nvSpPr>
          <p:cNvPr id="5" name="AutoShape 2" descr="ata:image/png;base64,iVBORw0KGgoAAAANSUhEUgAABXgAAANhCAYAAABdAtNeAAAEDWlDQ1BJQ0MgUHJvZmlsZQAAOI2NVV1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ata:image/png;base64,iVBORw0KGgoAAAANSUhEUgAABXgAAANhCAYAAABdAtNeAAAEDWlDQ1BJQ0MgUHJvZmlsZQAAOI2NVV1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quarter" idx="1"/>
          </p:nvPr>
        </p:nvSpPr>
        <p:spPr>
          <a:xfrm>
            <a:off x="1144773" y="4722398"/>
            <a:ext cx="5752213" cy="462146"/>
          </a:xfrm>
        </p:spPr>
        <p:txBody>
          <a:bodyPr>
            <a:normAutofit/>
          </a:bodyPr>
          <a:lstStyle/>
          <a:p>
            <a:r>
              <a:rPr lang="en-US" dirty="0" smtClean="0"/>
              <a:t>Civil Society very close to </a:t>
            </a:r>
            <a:r>
              <a:rPr lang="en-US" smtClean="0"/>
              <a:t>GDP growth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848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237" y="48842"/>
            <a:ext cx="7584763" cy="4686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CEE 2017</a:t>
            </a:r>
            <a:r>
              <a:rPr lang="en-GB" dirty="0" smtClean="0"/>
              <a:t> </a:t>
            </a:r>
            <a:r>
              <a:rPr lang="mr-IN" dirty="0" smtClean="0"/>
              <a:t>–</a:t>
            </a:r>
            <a:r>
              <a:rPr lang="en-GB" dirty="0" smtClean="0"/>
              <a:t> time series</a:t>
            </a:r>
            <a:endParaRPr lang="en-GB" dirty="0"/>
          </a:p>
        </p:txBody>
      </p:sp>
      <p:sp>
        <p:nvSpPr>
          <p:cNvPr id="5" name="AutoShape 2" descr="ata:image/png;base64,iVBORw0KGgoAAAANSUhEUgAABXgAAANhCAYAAABdAtNeAAAEDWlDQ1BJQ0MgUHJvZmlsZQAAOI2NVV1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ata:image/png;base64,iVBORw0KGgoAAAANSUhEUgAABXgAAANhCAYAAABdAtNeAAAEDWlDQ1BJQ0MgUHJvZmlsZQAAOI2NVV1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quarter" idx="1"/>
          </p:nvPr>
        </p:nvSpPr>
        <p:spPr>
          <a:xfrm>
            <a:off x="1343247" y="4735142"/>
            <a:ext cx="5752213" cy="398712"/>
          </a:xfrm>
        </p:spPr>
        <p:txBody>
          <a:bodyPr>
            <a:normAutofit/>
          </a:bodyPr>
          <a:lstStyle/>
          <a:p>
            <a:r>
              <a:rPr lang="en-US" smtClean="0"/>
              <a:t>A bit limited scope of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94551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30" y="251638"/>
            <a:ext cx="6993929" cy="43212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CEE 2017</a:t>
            </a:r>
            <a:r>
              <a:rPr lang="en-GB" dirty="0" smtClean="0"/>
              <a:t> </a:t>
            </a:r>
            <a:r>
              <a:rPr lang="mr-IN" dirty="0" smtClean="0"/>
              <a:t>–</a:t>
            </a:r>
            <a:r>
              <a:rPr lang="en-GB" dirty="0" smtClean="0"/>
              <a:t> time series</a:t>
            </a:r>
            <a:endParaRPr lang="en-GB" dirty="0"/>
          </a:p>
        </p:txBody>
      </p:sp>
      <p:sp>
        <p:nvSpPr>
          <p:cNvPr id="5" name="AutoShape 2" descr="ata:image/png;base64,iVBORw0KGgoAAAANSUhEUgAABXgAAANhCAYAAABdAtNeAAAEDWlDQ1BJQ0MgUHJvZmlsZQAAOI2NVV1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ata:image/png;base64,iVBORw0KGgoAAAANSUhEUgAABXgAAANhCAYAAABdAtNeAAAEDWlDQ1BJQ0MgUHJvZmlsZQAAOI2NVV1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quarter" idx="1"/>
          </p:nvPr>
        </p:nvSpPr>
        <p:spPr>
          <a:xfrm>
            <a:off x="1343247" y="4735142"/>
            <a:ext cx="5752213" cy="398712"/>
          </a:xfrm>
        </p:spPr>
        <p:txBody>
          <a:bodyPr>
            <a:normAutofit/>
          </a:bodyPr>
          <a:lstStyle/>
          <a:p>
            <a:r>
              <a:rPr lang="en-US" dirty="0" smtClean="0"/>
              <a:t>Look at Croatia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63558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" y="1924910"/>
            <a:ext cx="9144000" cy="1293687"/>
          </a:xfrm>
        </p:spPr>
        <p:txBody>
          <a:bodyPr/>
          <a:lstStyle/>
          <a:p>
            <a:pPr lvl="1"/>
            <a:r>
              <a:rPr lang="en-US" dirty="0"/>
              <a:t>Open Governments – Open Societies?</a:t>
            </a:r>
          </a:p>
          <a:p>
            <a:pPr lvl="1"/>
            <a:r>
              <a:rPr lang="en-US" dirty="0" err="1"/>
              <a:t>Datathon</a:t>
            </a:r>
            <a:r>
              <a:rPr lang="en-US" dirty="0"/>
              <a:t>, Driving Democracy with Data in Central and Eastern Europe</a:t>
            </a:r>
          </a:p>
          <a:p>
            <a:pPr lvl="2"/>
            <a:r>
              <a:rPr lang="en-US" dirty="0" smtClean="0"/>
              <a:t>Sarah Klein, Michał Miłkowski</a:t>
            </a:r>
          </a:p>
          <a:p>
            <a:pPr lvl="3"/>
            <a:r>
              <a:rPr lang="en-US" dirty="0" smtClean="0"/>
              <a:t>21.04.2018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79800" y="9652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  <a:spcAft>
                <a:spcPts val="750"/>
              </a:spcAft>
            </a:pPr>
            <a:endParaRPr lang="en-US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2705100" y="7239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  <a:spcAft>
                <a:spcPts val="750"/>
              </a:spcAft>
            </a:pPr>
            <a:endParaRPr lang="en-US" sz="1100" dirty="0"/>
          </a:p>
        </p:txBody>
      </p:sp>
      <p:sp>
        <p:nvSpPr>
          <p:cNvPr id="72" name="Rectangle 71"/>
          <p:cNvSpPr/>
          <p:nvPr/>
        </p:nvSpPr>
        <p:spPr bwMode="gray">
          <a:xfrm>
            <a:off x="457200" y="0"/>
            <a:ext cx="2438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/>
          <p:cNvGrpSpPr>
            <a:grpSpLocks noChangeAspect="1"/>
          </p:cNvGrpSpPr>
          <p:nvPr/>
        </p:nvGrpSpPr>
        <p:grpSpPr bwMode="auto">
          <a:xfrm>
            <a:off x="994117" y="305466"/>
            <a:ext cx="1362335" cy="305001"/>
            <a:chOff x="5137" y="4139"/>
            <a:chExt cx="335" cy="75"/>
          </a:xfrm>
          <a:solidFill>
            <a:schemeClr val="bg1"/>
          </a:solidFill>
        </p:grpSpPr>
        <p:sp>
          <p:nvSpPr>
            <p:cNvPr id="74" name="Freeform 73"/>
            <p:cNvSpPr>
              <a:spLocks noEditPoints="1"/>
            </p:cNvSpPr>
            <p:nvPr/>
          </p:nvSpPr>
          <p:spPr bwMode="auto">
            <a:xfrm>
              <a:off x="5137" y="4139"/>
              <a:ext cx="324" cy="75"/>
            </a:xfrm>
            <a:custGeom>
              <a:avLst/>
              <a:gdLst>
                <a:gd name="T0" fmla="*/ 660 w 3745"/>
                <a:gd name="T1" fmla="*/ 0 h 863"/>
                <a:gd name="T2" fmla="*/ 0 w 3745"/>
                <a:gd name="T3" fmla="*/ 73 h 863"/>
                <a:gd name="T4" fmla="*/ 292 w 3745"/>
                <a:gd name="T5" fmla="*/ 804 h 863"/>
                <a:gd name="T6" fmla="*/ 399 w 3745"/>
                <a:gd name="T7" fmla="*/ 863 h 863"/>
                <a:gd name="T8" fmla="*/ 637 w 3745"/>
                <a:gd name="T9" fmla="*/ 73 h 863"/>
                <a:gd name="T10" fmla="*/ 660 w 3745"/>
                <a:gd name="T11" fmla="*/ 0 h 863"/>
                <a:gd name="T12" fmla="*/ 2673 w 3745"/>
                <a:gd name="T13" fmla="*/ 181 h 863"/>
                <a:gd name="T14" fmla="*/ 2408 w 3745"/>
                <a:gd name="T15" fmla="*/ 768 h 863"/>
                <a:gd name="T16" fmla="*/ 2522 w 3745"/>
                <a:gd name="T17" fmla="*/ 729 h 863"/>
                <a:gd name="T18" fmla="*/ 2698 w 3745"/>
                <a:gd name="T19" fmla="*/ 596 h 863"/>
                <a:gd name="T20" fmla="*/ 2590 w 3745"/>
                <a:gd name="T21" fmla="*/ 533 h 863"/>
                <a:gd name="T22" fmla="*/ 2812 w 3745"/>
                <a:gd name="T23" fmla="*/ 729 h 863"/>
                <a:gd name="T24" fmla="*/ 2941 w 3745"/>
                <a:gd name="T25" fmla="*/ 768 h 863"/>
                <a:gd name="T26" fmla="*/ 2673 w 3745"/>
                <a:gd name="T27" fmla="*/ 181 h 863"/>
                <a:gd name="T28" fmla="*/ 3529 w 3745"/>
                <a:gd name="T29" fmla="*/ 203 h 863"/>
                <a:gd name="T30" fmla="*/ 3425 w 3745"/>
                <a:gd name="T31" fmla="*/ 203 h 863"/>
                <a:gd name="T32" fmla="*/ 3252 w 3745"/>
                <a:gd name="T33" fmla="*/ 768 h 863"/>
                <a:gd name="T34" fmla="*/ 3374 w 3745"/>
                <a:gd name="T35" fmla="*/ 596 h 863"/>
                <a:gd name="T36" fmla="*/ 3483 w 3745"/>
                <a:gd name="T37" fmla="*/ 533 h 863"/>
                <a:gd name="T38" fmla="*/ 3473 w 3745"/>
                <a:gd name="T39" fmla="*/ 310 h 863"/>
                <a:gd name="T40" fmla="*/ 3695 w 3745"/>
                <a:gd name="T41" fmla="*/ 768 h 863"/>
                <a:gd name="T42" fmla="*/ 3529 w 3745"/>
                <a:gd name="T43" fmla="*/ 203 h 863"/>
                <a:gd name="T44" fmla="*/ 1655 w 3745"/>
                <a:gd name="T45" fmla="*/ 181 h 863"/>
                <a:gd name="T46" fmla="*/ 1603 w 3745"/>
                <a:gd name="T47" fmla="*/ 203 h 863"/>
                <a:gd name="T48" fmla="*/ 1247 w 3745"/>
                <a:gd name="T49" fmla="*/ 515 h 863"/>
                <a:gd name="T50" fmla="*/ 1374 w 3745"/>
                <a:gd name="T51" fmla="*/ 336 h 863"/>
                <a:gd name="T52" fmla="*/ 969 w 3745"/>
                <a:gd name="T53" fmla="*/ 189 h 863"/>
                <a:gd name="T54" fmla="*/ 737 w 3745"/>
                <a:gd name="T55" fmla="*/ 704 h 863"/>
                <a:gd name="T56" fmla="*/ 625 w 3745"/>
                <a:gd name="T57" fmla="*/ 488 h 863"/>
                <a:gd name="T58" fmla="*/ 816 w 3745"/>
                <a:gd name="T59" fmla="*/ 424 h 863"/>
                <a:gd name="T60" fmla="*/ 625 w 3745"/>
                <a:gd name="T61" fmla="*/ 253 h 863"/>
                <a:gd name="T62" fmla="*/ 897 w 3745"/>
                <a:gd name="T63" fmla="*/ 189 h 863"/>
                <a:gd name="T64" fmla="*/ 520 w 3745"/>
                <a:gd name="T65" fmla="*/ 590 h 863"/>
                <a:gd name="T66" fmla="*/ 1074 w 3745"/>
                <a:gd name="T67" fmla="*/ 766 h 863"/>
                <a:gd name="T68" fmla="*/ 1149 w 3745"/>
                <a:gd name="T69" fmla="*/ 253 h 863"/>
                <a:gd name="T70" fmla="*/ 1271 w 3745"/>
                <a:gd name="T71" fmla="*/ 387 h 863"/>
                <a:gd name="T72" fmla="*/ 1110 w 3745"/>
                <a:gd name="T73" fmla="*/ 461 h 863"/>
                <a:gd name="T74" fmla="*/ 1338 w 3745"/>
                <a:gd name="T75" fmla="*/ 768 h 863"/>
                <a:gd name="T76" fmla="*/ 1505 w 3745"/>
                <a:gd name="T77" fmla="*/ 729 h 863"/>
                <a:gd name="T78" fmla="*/ 1680 w 3745"/>
                <a:gd name="T79" fmla="*/ 596 h 863"/>
                <a:gd name="T80" fmla="*/ 1573 w 3745"/>
                <a:gd name="T81" fmla="*/ 533 h 863"/>
                <a:gd name="T82" fmla="*/ 1795 w 3745"/>
                <a:gd name="T83" fmla="*/ 729 h 863"/>
                <a:gd name="T84" fmla="*/ 1923 w 3745"/>
                <a:gd name="T85" fmla="*/ 768 h 863"/>
                <a:gd name="T86" fmla="*/ 1655 w 3745"/>
                <a:gd name="T87" fmla="*/ 181 h 863"/>
                <a:gd name="T88" fmla="*/ 2304 w 3745"/>
                <a:gd name="T89" fmla="*/ 530 h 863"/>
                <a:gd name="T90" fmla="*/ 2068 w 3745"/>
                <a:gd name="T91" fmla="*/ 704 h 863"/>
                <a:gd name="T92" fmla="*/ 2159 w 3745"/>
                <a:gd name="T93" fmla="*/ 253 h 863"/>
                <a:gd name="T94" fmla="*/ 2304 w 3745"/>
                <a:gd name="T95" fmla="*/ 530 h 863"/>
                <a:gd name="T96" fmla="*/ 2409 w 3745"/>
                <a:gd name="T97" fmla="*/ 432 h 863"/>
                <a:gd name="T98" fmla="*/ 2159 w 3745"/>
                <a:gd name="T99" fmla="*/ 189 h 863"/>
                <a:gd name="T100" fmla="*/ 1963 w 3745"/>
                <a:gd name="T101" fmla="*/ 709 h 863"/>
                <a:gd name="T102" fmla="*/ 2159 w 3745"/>
                <a:gd name="T103" fmla="*/ 768 h 863"/>
                <a:gd name="T104" fmla="*/ 2409 w 3745"/>
                <a:gd name="T105" fmla="*/ 530 h 863"/>
                <a:gd name="T106" fmla="*/ 2409 w 3745"/>
                <a:gd name="T107" fmla="*/ 432 h 863"/>
                <a:gd name="T108" fmla="*/ 3332 w 3745"/>
                <a:gd name="T109" fmla="*/ 190 h 863"/>
                <a:gd name="T110" fmla="*/ 2831 w 3745"/>
                <a:gd name="T111" fmla="*/ 254 h 863"/>
                <a:gd name="T112" fmla="*/ 3028 w 3745"/>
                <a:gd name="T113" fmla="*/ 710 h 863"/>
                <a:gd name="T114" fmla="*/ 3135 w 3745"/>
                <a:gd name="T115" fmla="*/ 768 h 863"/>
                <a:gd name="T116" fmla="*/ 3313 w 3745"/>
                <a:gd name="T117" fmla="*/ 25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5" h="863">
                  <a:moveTo>
                    <a:pt x="660" y="0"/>
                  </a:moveTo>
                  <a:lnTo>
                    <a:pt x="660" y="0"/>
                  </a:lnTo>
                  <a:lnTo>
                    <a:pt x="22" y="0"/>
                  </a:lnTo>
                  <a:lnTo>
                    <a:pt x="0" y="73"/>
                  </a:lnTo>
                  <a:lnTo>
                    <a:pt x="292" y="73"/>
                  </a:lnTo>
                  <a:lnTo>
                    <a:pt x="292" y="804"/>
                  </a:lnTo>
                  <a:cubicBezTo>
                    <a:pt x="292" y="843"/>
                    <a:pt x="316" y="863"/>
                    <a:pt x="360" y="863"/>
                  </a:cubicBezTo>
                  <a:lnTo>
                    <a:pt x="399" y="863"/>
                  </a:lnTo>
                  <a:lnTo>
                    <a:pt x="399" y="73"/>
                  </a:lnTo>
                  <a:lnTo>
                    <a:pt x="637" y="73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2673" y="181"/>
                  </a:moveTo>
                  <a:lnTo>
                    <a:pt x="2673" y="181"/>
                  </a:lnTo>
                  <a:cubicBezTo>
                    <a:pt x="2647" y="181"/>
                    <a:pt x="2626" y="190"/>
                    <a:pt x="2621" y="203"/>
                  </a:cubicBezTo>
                  <a:lnTo>
                    <a:pt x="2408" y="768"/>
                  </a:lnTo>
                  <a:lnTo>
                    <a:pt x="2448" y="768"/>
                  </a:lnTo>
                  <a:cubicBezTo>
                    <a:pt x="2491" y="768"/>
                    <a:pt x="2509" y="764"/>
                    <a:pt x="2522" y="729"/>
                  </a:cubicBezTo>
                  <a:lnTo>
                    <a:pt x="2570" y="596"/>
                  </a:lnTo>
                  <a:lnTo>
                    <a:pt x="2698" y="596"/>
                  </a:lnTo>
                  <a:lnTo>
                    <a:pt x="2679" y="533"/>
                  </a:lnTo>
                  <a:lnTo>
                    <a:pt x="2590" y="533"/>
                  </a:lnTo>
                  <a:lnTo>
                    <a:pt x="2669" y="310"/>
                  </a:lnTo>
                  <a:lnTo>
                    <a:pt x="2812" y="729"/>
                  </a:lnTo>
                  <a:cubicBezTo>
                    <a:pt x="2824" y="764"/>
                    <a:pt x="2845" y="768"/>
                    <a:pt x="2891" y="768"/>
                  </a:cubicBezTo>
                  <a:lnTo>
                    <a:pt x="2941" y="768"/>
                  </a:lnTo>
                  <a:lnTo>
                    <a:pt x="2725" y="203"/>
                  </a:lnTo>
                  <a:cubicBezTo>
                    <a:pt x="2720" y="190"/>
                    <a:pt x="2697" y="181"/>
                    <a:pt x="2673" y="181"/>
                  </a:cubicBezTo>
                  <a:close/>
                  <a:moveTo>
                    <a:pt x="3529" y="203"/>
                  </a:moveTo>
                  <a:lnTo>
                    <a:pt x="3529" y="203"/>
                  </a:lnTo>
                  <a:cubicBezTo>
                    <a:pt x="3524" y="190"/>
                    <a:pt x="3501" y="181"/>
                    <a:pt x="3477" y="181"/>
                  </a:cubicBezTo>
                  <a:cubicBezTo>
                    <a:pt x="3451" y="181"/>
                    <a:pt x="3430" y="190"/>
                    <a:pt x="3425" y="203"/>
                  </a:cubicBezTo>
                  <a:lnTo>
                    <a:pt x="3212" y="768"/>
                  </a:lnTo>
                  <a:lnTo>
                    <a:pt x="3252" y="768"/>
                  </a:lnTo>
                  <a:cubicBezTo>
                    <a:pt x="3294" y="768"/>
                    <a:pt x="3313" y="764"/>
                    <a:pt x="3326" y="729"/>
                  </a:cubicBezTo>
                  <a:lnTo>
                    <a:pt x="3374" y="596"/>
                  </a:lnTo>
                  <a:lnTo>
                    <a:pt x="3502" y="596"/>
                  </a:lnTo>
                  <a:lnTo>
                    <a:pt x="3483" y="533"/>
                  </a:lnTo>
                  <a:lnTo>
                    <a:pt x="3394" y="533"/>
                  </a:lnTo>
                  <a:lnTo>
                    <a:pt x="3473" y="310"/>
                  </a:lnTo>
                  <a:lnTo>
                    <a:pt x="3616" y="729"/>
                  </a:lnTo>
                  <a:cubicBezTo>
                    <a:pt x="3628" y="764"/>
                    <a:pt x="3649" y="768"/>
                    <a:pt x="3695" y="768"/>
                  </a:cubicBezTo>
                  <a:lnTo>
                    <a:pt x="3745" y="768"/>
                  </a:lnTo>
                  <a:lnTo>
                    <a:pt x="3529" y="203"/>
                  </a:lnTo>
                  <a:lnTo>
                    <a:pt x="3529" y="203"/>
                  </a:lnTo>
                  <a:close/>
                  <a:moveTo>
                    <a:pt x="1655" y="181"/>
                  </a:moveTo>
                  <a:lnTo>
                    <a:pt x="1655" y="181"/>
                  </a:lnTo>
                  <a:cubicBezTo>
                    <a:pt x="1630" y="181"/>
                    <a:pt x="1608" y="190"/>
                    <a:pt x="1603" y="203"/>
                  </a:cubicBezTo>
                  <a:lnTo>
                    <a:pt x="1399" y="746"/>
                  </a:lnTo>
                  <a:lnTo>
                    <a:pt x="1247" y="515"/>
                  </a:lnTo>
                  <a:cubicBezTo>
                    <a:pt x="1327" y="501"/>
                    <a:pt x="1374" y="459"/>
                    <a:pt x="1374" y="387"/>
                  </a:cubicBezTo>
                  <a:lnTo>
                    <a:pt x="1374" y="336"/>
                  </a:lnTo>
                  <a:cubicBezTo>
                    <a:pt x="1374" y="232"/>
                    <a:pt x="1277" y="189"/>
                    <a:pt x="1149" y="189"/>
                  </a:cubicBezTo>
                  <a:lnTo>
                    <a:pt x="969" y="189"/>
                  </a:lnTo>
                  <a:lnTo>
                    <a:pt x="969" y="704"/>
                  </a:lnTo>
                  <a:lnTo>
                    <a:pt x="737" y="704"/>
                  </a:lnTo>
                  <a:cubicBezTo>
                    <a:pt x="646" y="704"/>
                    <a:pt x="625" y="684"/>
                    <a:pt x="625" y="590"/>
                  </a:cubicBezTo>
                  <a:lnTo>
                    <a:pt x="625" y="488"/>
                  </a:lnTo>
                  <a:lnTo>
                    <a:pt x="797" y="488"/>
                  </a:lnTo>
                  <a:lnTo>
                    <a:pt x="816" y="424"/>
                  </a:lnTo>
                  <a:lnTo>
                    <a:pt x="625" y="424"/>
                  </a:lnTo>
                  <a:lnTo>
                    <a:pt x="625" y="253"/>
                  </a:lnTo>
                  <a:lnTo>
                    <a:pt x="878" y="253"/>
                  </a:lnTo>
                  <a:lnTo>
                    <a:pt x="897" y="189"/>
                  </a:lnTo>
                  <a:lnTo>
                    <a:pt x="520" y="189"/>
                  </a:lnTo>
                  <a:lnTo>
                    <a:pt x="520" y="590"/>
                  </a:lnTo>
                  <a:cubicBezTo>
                    <a:pt x="520" y="724"/>
                    <a:pt x="552" y="768"/>
                    <a:pt x="735" y="768"/>
                  </a:cubicBezTo>
                  <a:lnTo>
                    <a:pt x="1074" y="766"/>
                  </a:lnTo>
                  <a:lnTo>
                    <a:pt x="1074" y="253"/>
                  </a:lnTo>
                  <a:lnTo>
                    <a:pt x="1149" y="253"/>
                  </a:lnTo>
                  <a:cubicBezTo>
                    <a:pt x="1230" y="253"/>
                    <a:pt x="1271" y="282"/>
                    <a:pt x="1271" y="337"/>
                  </a:cubicBezTo>
                  <a:lnTo>
                    <a:pt x="1271" y="387"/>
                  </a:lnTo>
                  <a:cubicBezTo>
                    <a:pt x="1271" y="443"/>
                    <a:pt x="1220" y="461"/>
                    <a:pt x="1157" y="461"/>
                  </a:cubicBezTo>
                  <a:lnTo>
                    <a:pt x="1110" y="461"/>
                  </a:lnTo>
                  <a:lnTo>
                    <a:pt x="1269" y="733"/>
                  </a:lnTo>
                  <a:cubicBezTo>
                    <a:pt x="1287" y="765"/>
                    <a:pt x="1296" y="768"/>
                    <a:pt x="1338" y="768"/>
                  </a:cubicBezTo>
                  <a:lnTo>
                    <a:pt x="1430" y="768"/>
                  </a:lnTo>
                  <a:cubicBezTo>
                    <a:pt x="1473" y="768"/>
                    <a:pt x="1492" y="764"/>
                    <a:pt x="1505" y="729"/>
                  </a:cubicBezTo>
                  <a:lnTo>
                    <a:pt x="1552" y="596"/>
                  </a:lnTo>
                  <a:lnTo>
                    <a:pt x="1680" y="596"/>
                  </a:lnTo>
                  <a:lnTo>
                    <a:pt x="1661" y="533"/>
                  </a:lnTo>
                  <a:lnTo>
                    <a:pt x="1573" y="533"/>
                  </a:lnTo>
                  <a:lnTo>
                    <a:pt x="1652" y="310"/>
                  </a:lnTo>
                  <a:lnTo>
                    <a:pt x="1795" y="729"/>
                  </a:lnTo>
                  <a:cubicBezTo>
                    <a:pt x="1807" y="764"/>
                    <a:pt x="1827" y="768"/>
                    <a:pt x="1873" y="768"/>
                  </a:cubicBezTo>
                  <a:lnTo>
                    <a:pt x="1923" y="768"/>
                  </a:lnTo>
                  <a:lnTo>
                    <a:pt x="1707" y="203"/>
                  </a:lnTo>
                  <a:cubicBezTo>
                    <a:pt x="1702" y="190"/>
                    <a:pt x="1679" y="181"/>
                    <a:pt x="1655" y="181"/>
                  </a:cubicBezTo>
                  <a:close/>
                  <a:moveTo>
                    <a:pt x="2304" y="530"/>
                  </a:moveTo>
                  <a:lnTo>
                    <a:pt x="2304" y="530"/>
                  </a:lnTo>
                  <a:cubicBezTo>
                    <a:pt x="2304" y="647"/>
                    <a:pt x="2266" y="704"/>
                    <a:pt x="2162" y="704"/>
                  </a:cubicBezTo>
                  <a:lnTo>
                    <a:pt x="2068" y="704"/>
                  </a:lnTo>
                  <a:lnTo>
                    <a:pt x="2068" y="253"/>
                  </a:lnTo>
                  <a:lnTo>
                    <a:pt x="2159" y="253"/>
                  </a:lnTo>
                  <a:cubicBezTo>
                    <a:pt x="2266" y="253"/>
                    <a:pt x="2304" y="316"/>
                    <a:pt x="2304" y="433"/>
                  </a:cubicBezTo>
                  <a:lnTo>
                    <a:pt x="2304" y="530"/>
                  </a:lnTo>
                  <a:lnTo>
                    <a:pt x="2304" y="530"/>
                  </a:lnTo>
                  <a:close/>
                  <a:moveTo>
                    <a:pt x="2409" y="432"/>
                  </a:moveTo>
                  <a:lnTo>
                    <a:pt x="2409" y="432"/>
                  </a:lnTo>
                  <a:cubicBezTo>
                    <a:pt x="2409" y="270"/>
                    <a:pt x="2326" y="189"/>
                    <a:pt x="2159" y="189"/>
                  </a:cubicBezTo>
                  <a:lnTo>
                    <a:pt x="1963" y="189"/>
                  </a:lnTo>
                  <a:lnTo>
                    <a:pt x="1963" y="709"/>
                  </a:lnTo>
                  <a:cubicBezTo>
                    <a:pt x="1963" y="748"/>
                    <a:pt x="1984" y="768"/>
                    <a:pt x="2029" y="768"/>
                  </a:cubicBezTo>
                  <a:lnTo>
                    <a:pt x="2159" y="768"/>
                  </a:lnTo>
                  <a:lnTo>
                    <a:pt x="2180" y="767"/>
                  </a:lnTo>
                  <a:cubicBezTo>
                    <a:pt x="2337" y="761"/>
                    <a:pt x="2409" y="693"/>
                    <a:pt x="2409" y="530"/>
                  </a:cubicBezTo>
                  <a:lnTo>
                    <a:pt x="2409" y="432"/>
                  </a:lnTo>
                  <a:lnTo>
                    <a:pt x="2409" y="432"/>
                  </a:lnTo>
                  <a:close/>
                  <a:moveTo>
                    <a:pt x="3332" y="190"/>
                  </a:moveTo>
                  <a:lnTo>
                    <a:pt x="3332" y="190"/>
                  </a:lnTo>
                  <a:lnTo>
                    <a:pt x="2851" y="190"/>
                  </a:lnTo>
                  <a:lnTo>
                    <a:pt x="2831" y="254"/>
                  </a:lnTo>
                  <a:lnTo>
                    <a:pt x="3028" y="254"/>
                  </a:lnTo>
                  <a:lnTo>
                    <a:pt x="3028" y="710"/>
                  </a:lnTo>
                  <a:cubicBezTo>
                    <a:pt x="3028" y="749"/>
                    <a:pt x="3052" y="768"/>
                    <a:pt x="3096" y="768"/>
                  </a:cubicBezTo>
                  <a:lnTo>
                    <a:pt x="3135" y="768"/>
                  </a:lnTo>
                  <a:lnTo>
                    <a:pt x="3135" y="254"/>
                  </a:lnTo>
                  <a:lnTo>
                    <a:pt x="3313" y="254"/>
                  </a:lnTo>
                  <a:lnTo>
                    <a:pt x="3332" y="1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4"/>
            <p:cNvSpPr>
              <a:spLocks noEditPoints="1"/>
            </p:cNvSpPr>
            <p:nvPr/>
          </p:nvSpPr>
          <p:spPr bwMode="auto">
            <a:xfrm>
              <a:off x="5464" y="4197"/>
              <a:ext cx="8" cy="9"/>
            </a:xfrm>
            <a:custGeom>
              <a:avLst/>
              <a:gdLst>
                <a:gd name="T0" fmla="*/ 59 w 99"/>
                <a:gd name="T1" fmla="*/ 30 h 98"/>
                <a:gd name="T2" fmla="*/ 59 w 99"/>
                <a:gd name="T3" fmla="*/ 30 h 98"/>
                <a:gd name="T4" fmla="*/ 47 w 99"/>
                <a:gd name="T5" fmla="*/ 28 h 98"/>
                <a:gd name="T6" fmla="*/ 39 w 99"/>
                <a:gd name="T7" fmla="*/ 28 h 98"/>
                <a:gd name="T8" fmla="*/ 39 w 99"/>
                <a:gd name="T9" fmla="*/ 48 h 98"/>
                <a:gd name="T10" fmla="*/ 48 w 99"/>
                <a:gd name="T11" fmla="*/ 48 h 98"/>
                <a:gd name="T12" fmla="*/ 57 w 99"/>
                <a:gd name="T13" fmla="*/ 46 h 98"/>
                <a:gd name="T14" fmla="*/ 63 w 99"/>
                <a:gd name="T15" fmla="*/ 38 h 98"/>
                <a:gd name="T16" fmla="*/ 59 w 99"/>
                <a:gd name="T17" fmla="*/ 30 h 98"/>
                <a:gd name="T18" fmla="*/ 49 w 99"/>
                <a:gd name="T19" fmla="*/ 22 h 98"/>
                <a:gd name="T20" fmla="*/ 49 w 99"/>
                <a:gd name="T21" fmla="*/ 22 h 98"/>
                <a:gd name="T22" fmla="*/ 63 w 99"/>
                <a:gd name="T23" fmla="*/ 23 h 98"/>
                <a:gd name="T24" fmla="*/ 72 w 99"/>
                <a:gd name="T25" fmla="*/ 37 h 98"/>
                <a:gd name="T26" fmla="*/ 66 w 99"/>
                <a:gd name="T27" fmla="*/ 48 h 98"/>
                <a:gd name="T28" fmla="*/ 59 w 99"/>
                <a:gd name="T29" fmla="*/ 51 h 98"/>
                <a:gd name="T30" fmla="*/ 68 w 99"/>
                <a:gd name="T31" fmla="*/ 56 h 98"/>
                <a:gd name="T32" fmla="*/ 71 w 99"/>
                <a:gd name="T33" fmla="*/ 64 h 98"/>
                <a:gd name="T34" fmla="*/ 71 w 99"/>
                <a:gd name="T35" fmla="*/ 68 h 98"/>
                <a:gd name="T36" fmla="*/ 71 w 99"/>
                <a:gd name="T37" fmla="*/ 72 h 98"/>
                <a:gd name="T38" fmla="*/ 72 w 99"/>
                <a:gd name="T39" fmla="*/ 75 h 98"/>
                <a:gd name="T40" fmla="*/ 72 w 99"/>
                <a:gd name="T41" fmla="*/ 76 h 98"/>
                <a:gd name="T42" fmla="*/ 63 w 99"/>
                <a:gd name="T43" fmla="*/ 76 h 98"/>
                <a:gd name="T44" fmla="*/ 63 w 99"/>
                <a:gd name="T45" fmla="*/ 75 h 98"/>
                <a:gd name="T46" fmla="*/ 63 w 99"/>
                <a:gd name="T47" fmla="*/ 75 h 98"/>
                <a:gd name="T48" fmla="*/ 62 w 99"/>
                <a:gd name="T49" fmla="*/ 73 h 98"/>
                <a:gd name="T50" fmla="*/ 62 w 99"/>
                <a:gd name="T51" fmla="*/ 69 h 98"/>
                <a:gd name="T52" fmla="*/ 57 w 99"/>
                <a:gd name="T53" fmla="*/ 56 h 98"/>
                <a:gd name="T54" fmla="*/ 47 w 99"/>
                <a:gd name="T55" fmla="*/ 54 h 98"/>
                <a:gd name="T56" fmla="*/ 39 w 99"/>
                <a:gd name="T57" fmla="*/ 54 h 98"/>
                <a:gd name="T58" fmla="*/ 39 w 99"/>
                <a:gd name="T59" fmla="*/ 76 h 98"/>
                <a:gd name="T60" fmla="*/ 30 w 99"/>
                <a:gd name="T61" fmla="*/ 76 h 98"/>
                <a:gd name="T62" fmla="*/ 30 w 99"/>
                <a:gd name="T63" fmla="*/ 22 h 98"/>
                <a:gd name="T64" fmla="*/ 49 w 99"/>
                <a:gd name="T65" fmla="*/ 22 h 98"/>
                <a:gd name="T66" fmla="*/ 49 w 99"/>
                <a:gd name="T67" fmla="*/ 22 h 98"/>
                <a:gd name="T68" fmla="*/ 20 w 99"/>
                <a:gd name="T69" fmla="*/ 19 h 98"/>
                <a:gd name="T70" fmla="*/ 20 w 99"/>
                <a:gd name="T71" fmla="*/ 19 h 98"/>
                <a:gd name="T72" fmla="*/ 7 w 99"/>
                <a:gd name="T73" fmla="*/ 49 h 98"/>
                <a:gd name="T74" fmla="*/ 20 w 99"/>
                <a:gd name="T75" fmla="*/ 79 h 98"/>
                <a:gd name="T76" fmla="*/ 50 w 99"/>
                <a:gd name="T77" fmla="*/ 92 h 98"/>
                <a:gd name="T78" fmla="*/ 80 w 99"/>
                <a:gd name="T79" fmla="*/ 79 h 98"/>
                <a:gd name="T80" fmla="*/ 92 w 99"/>
                <a:gd name="T81" fmla="*/ 49 h 98"/>
                <a:gd name="T82" fmla="*/ 80 w 99"/>
                <a:gd name="T83" fmla="*/ 19 h 98"/>
                <a:gd name="T84" fmla="*/ 50 w 99"/>
                <a:gd name="T85" fmla="*/ 6 h 98"/>
                <a:gd name="T86" fmla="*/ 20 w 99"/>
                <a:gd name="T87" fmla="*/ 19 h 98"/>
                <a:gd name="T88" fmla="*/ 85 w 99"/>
                <a:gd name="T89" fmla="*/ 84 h 98"/>
                <a:gd name="T90" fmla="*/ 85 w 99"/>
                <a:gd name="T91" fmla="*/ 84 h 98"/>
                <a:gd name="T92" fmla="*/ 50 w 99"/>
                <a:gd name="T93" fmla="*/ 98 h 98"/>
                <a:gd name="T94" fmla="*/ 15 w 99"/>
                <a:gd name="T95" fmla="*/ 84 h 98"/>
                <a:gd name="T96" fmla="*/ 0 w 99"/>
                <a:gd name="T97" fmla="*/ 49 h 98"/>
                <a:gd name="T98" fmla="*/ 15 w 99"/>
                <a:gd name="T99" fmla="*/ 14 h 98"/>
                <a:gd name="T100" fmla="*/ 50 w 99"/>
                <a:gd name="T101" fmla="*/ 0 h 98"/>
                <a:gd name="T102" fmla="*/ 85 w 99"/>
                <a:gd name="T103" fmla="*/ 14 h 98"/>
                <a:gd name="T104" fmla="*/ 99 w 99"/>
                <a:gd name="T105" fmla="*/ 49 h 98"/>
                <a:gd name="T106" fmla="*/ 85 w 99"/>
                <a:gd name="T10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9" h="98">
                  <a:moveTo>
                    <a:pt x="59" y="30"/>
                  </a:moveTo>
                  <a:lnTo>
                    <a:pt x="59" y="30"/>
                  </a:lnTo>
                  <a:cubicBezTo>
                    <a:pt x="57" y="29"/>
                    <a:pt x="53" y="28"/>
                    <a:pt x="47" y="28"/>
                  </a:cubicBezTo>
                  <a:lnTo>
                    <a:pt x="39" y="28"/>
                  </a:lnTo>
                  <a:lnTo>
                    <a:pt x="39" y="48"/>
                  </a:lnTo>
                  <a:lnTo>
                    <a:pt x="48" y="48"/>
                  </a:lnTo>
                  <a:cubicBezTo>
                    <a:pt x="52" y="48"/>
                    <a:pt x="55" y="47"/>
                    <a:pt x="57" y="46"/>
                  </a:cubicBezTo>
                  <a:cubicBezTo>
                    <a:pt x="61" y="45"/>
                    <a:pt x="63" y="42"/>
                    <a:pt x="63" y="38"/>
                  </a:cubicBezTo>
                  <a:cubicBezTo>
                    <a:pt x="63" y="34"/>
                    <a:pt x="61" y="31"/>
                    <a:pt x="59" y="30"/>
                  </a:cubicBezTo>
                  <a:close/>
                  <a:moveTo>
                    <a:pt x="49" y="22"/>
                  </a:moveTo>
                  <a:lnTo>
                    <a:pt x="49" y="22"/>
                  </a:lnTo>
                  <a:cubicBezTo>
                    <a:pt x="55" y="22"/>
                    <a:pt x="60" y="22"/>
                    <a:pt x="63" y="23"/>
                  </a:cubicBezTo>
                  <a:cubicBezTo>
                    <a:pt x="69" y="26"/>
                    <a:pt x="72" y="30"/>
                    <a:pt x="72" y="37"/>
                  </a:cubicBezTo>
                  <a:cubicBezTo>
                    <a:pt x="72" y="42"/>
                    <a:pt x="70" y="46"/>
                    <a:pt x="66" y="48"/>
                  </a:cubicBezTo>
                  <a:cubicBezTo>
                    <a:pt x="65" y="49"/>
                    <a:pt x="62" y="50"/>
                    <a:pt x="59" y="51"/>
                  </a:cubicBezTo>
                  <a:cubicBezTo>
                    <a:pt x="63" y="51"/>
                    <a:pt x="66" y="53"/>
                    <a:pt x="68" y="56"/>
                  </a:cubicBezTo>
                  <a:cubicBezTo>
                    <a:pt x="70" y="59"/>
                    <a:pt x="71" y="62"/>
                    <a:pt x="71" y="64"/>
                  </a:cubicBezTo>
                  <a:lnTo>
                    <a:pt x="71" y="68"/>
                  </a:lnTo>
                  <a:cubicBezTo>
                    <a:pt x="71" y="69"/>
                    <a:pt x="71" y="71"/>
                    <a:pt x="71" y="72"/>
                  </a:cubicBezTo>
                  <a:cubicBezTo>
                    <a:pt x="71" y="74"/>
                    <a:pt x="71" y="75"/>
                    <a:pt x="72" y="75"/>
                  </a:cubicBezTo>
                  <a:lnTo>
                    <a:pt x="72" y="76"/>
                  </a:lnTo>
                  <a:lnTo>
                    <a:pt x="63" y="76"/>
                  </a:lnTo>
                  <a:cubicBezTo>
                    <a:pt x="63" y="76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lnTo>
                    <a:pt x="62" y="73"/>
                  </a:lnTo>
                  <a:lnTo>
                    <a:pt x="62" y="69"/>
                  </a:lnTo>
                  <a:cubicBezTo>
                    <a:pt x="62" y="62"/>
                    <a:pt x="61" y="58"/>
                    <a:pt x="57" y="56"/>
                  </a:cubicBezTo>
                  <a:cubicBezTo>
                    <a:pt x="55" y="55"/>
                    <a:pt x="52" y="54"/>
                    <a:pt x="47" y="54"/>
                  </a:cubicBezTo>
                  <a:lnTo>
                    <a:pt x="39" y="54"/>
                  </a:lnTo>
                  <a:lnTo>
                    <a:pt x="39" y="76"/>
                  </a:lnTo>
                  <a:lnTo>
                    <a:pt x="30" y="76"/>
                  </a:lnTo>
                  <a:lnTo>
                    <a:pt x="30" y="22"/>
                  </a:lnTo>
                  <a:lnTo>
                    <a:pt x="49" y="22"/>
                  </a:lnTo>
                  <a:lnTo>
                    <a:pt x="49" y="22"/>
                  </a:lnTo>
                  <a:close/>
                  <a:moveTo>
                    <a:pt x="20" y="19"/>
                  </a:moveTo>
                  <a:lnTo>
                    <a:pt x="20" y="19"/>
                  </a:lnTo>
                  <a:cubicBezTo>
                    <a:pt x="11" y="27"/>
                    <a:pt x="7" y="37"/>
                    <a:pt x="7" y="49"/>
                  </a:cubicBezTo>
                  <a:cubicBezTo>
                    <a:pt x="7" y="61"/>
                    <a:pt x="11" y="71"/>
                    <a:pt x="20" y="79"/>
                  </a:cubicBezTo>
                  <a:cubicBezTo>
                    <a:pt x="28" y="87"/>
                    <a:pt x="38" y="92"/>
                    <a:pt x="50" y="92"/>
                  </a:cubicBezTo>
                  <a:cubicBezTo>
                    <a:pt x="61" y="92"/>
                    <a:pt x="71" y="87"/>
                    <a:pt x="80" y="79"/>
                  </a:cubicBezTo>
                  <a:cubicBezTo>
                    <a:pt x="88" y="71"/>
                    <a:pt x="92" y="61"/>
                    <a:pt x="92" y="49"/>
                  </a:cubicBezTo>
                  <a:cubicBezTo>
                    <a:pt x="92" y="37"/>
                    <a:pt x="88" y="27"/>
                    <a:pt x="80" y="19"/>
                  </a:cubicBezTo>
                  <a:cubicBezTo>
                    <a:pt x="71" y="10"/>
                    <a:pt x="61" y="6"/>
                    <a:pt x="50" y="6"/>
                  </a:cubicBezTo>
                  <a:cubicBezTo>
                    <a:pt x="38" y="6"/>
                    <a:pt x="28" y="10"/>
                    <a:pt x="20" y="19"/>
                  </a:cubicBezTo>
                  <a:close/>
                  <a:moveTo>
                    <a:pt x="85" y="84"/>
                  </a:moveTo>
                  <a:lnTo>
                    <a:pt x="85" y="84"/>
                  </a:lnTo>
                  <a:cubicBezTo>
                    <a:pt x="75" y="94"/>
                    <a:pt x="63" y="98"/>
                    <a:pt x="50" y="98"/>
                  </a:cubicBezTo>
                  <a:cubicBezTo>
                    <a:pt x="36" y="98"/>
                    <a:pt x="24" y="94"/>
                    <a:pt x="15" y="84"/>
                  </a:cubicBezTo>
                  <a:cubicBezTo>
                    <a:pt x="5" y="74"/>
                    <a:pt x="0" y="63"/>
                    <a:pt x="0" y="49"/>
                  </a:cubicBezTo>
                  <a:cubicBezTo>
                    <a:pt x="0" y="35"/>
                    <a:pt x="5" y="24"/>
                    <a:pt x="15" y="14"/>
                  </a:cubicBezTo>
                  <a:cubicBezTo>
                    <a:pt x="24" y="4"/>
                    <a:pt x="36" y="0"/>
                    <a:pt x="50" y="0"/>
                  </a:cubicBezTo>
                  <a:cubicBezTo>
                    <a:pt x="63" y="0"/>
                    <a:pt x="75" y="4"/>
                    <a:pt x="85" y="14"/>
                  </a:cubicBezTo>
                  <a:cubicBezTo>
                    <a:pt x="94" y="24"/>
                    <a:pt x="99" y="35"/>
                    <a:pt x="99" y="49"/>
                  </a:cubicBezTo>
                  <a:cubicBezTo>
                    <a:pt x="99" y="63"/>
                    <a:pt x="94" y="74"/>
                    <a:pt x="85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6" name="Group 75"/>
          <p:cNvGrpSpPr>
            <a:grpSpLocks noChangeAspect="1"/>
          </p:cNvGrpSpPr>
          <p:nvPr/>
        </p:nvGrpSpPr>
        <p:grpSpPr>
          <a:xfrm>
            <a:off x="457200" y="4372342"/>
            <a:ext cx="719025" cy="611573"/>
            <a:chOff x="3359378" y="444500"/>
            <a:chExt cx="2915618" cy="2479903"/>
          </a:xfrm>
        </p:grpSpPr>
        <p:sp>
          <p:nvSpPr>
            <p:cNvPr id="77" name="Freeform 1"/>
            <p:cNvSpPr>
              <a:spLocks noChangeArrowheads="1"/>
            </p:cNvSpPr>
            <p:nvPr/>
          </p:nvSpPr>
          <p:spPr bwMode="auto">
            <a:xfrm>
              <a:off x="3359378" y="444500"/>
              <a:ext cx="2915618" cy="2479903"/>
            </a:xfrm>
            <a:custGeom>
              <a:avLst/>
              <a:gdLst>
                <a:gd name="T0" fmla="*/ 18147 w 21336"/>
                <a:gd name="T1" fmla="*/ 8586 h 18148"/>
                <a:gd name="T2" fmla="*/ 18147 w 21336"/>
                <a:gd name="T3" fmla="*/ 8586 h 18148"/>
                <a:gd name="T4" fmla="*/ 18147 w 21336"/>
                <a:gd name="T5" fmla="*/ 9095 h 18148"/>
                <a:gd name="T6" fmla="*/ 18105 w 21336"/>
                <a:gd name="T7" fmla="*/ 9859 h 18148"/>
                <a:gd name="T8" fmla="*/ 9096 w 21336"/>
                <a:gd name="T9" fmla="*/ 18147 h 18148"/>
                <a:gd name="T10" fmla="*/ 0 w 21336"/>
                <a:gd name="T11" fmla="*/ 9095 h 18148"/>
                <a:gd name="T12" fmla="*/ 128 w 21336"/>
                <a:gd name="T13" fmla="*/ 7778 h 18148"/>
                <a:gd name="T14" fmla="*/ 170 w 21336"/>
                <a:gd name="T15" fmla="*/ 7523 h 18148"/>
                <a:gd name="T16" fmla="*/ 9096 w 21336"/>
                <a:gd name="T17" fmla="*/ 0 h 18148"/>
                <a:gd name="T18" fmla="*/ 16617 w 21336"/>
                <a:gd name="T19" fmla="*/ 4080 h 18148"/>
                <a:gd name="T20" fmla="*/ 16617 w 21336"/>
                <a:gd name="T21" fmla="*/ 4080 h 18148"/>
                <a:gd name="T22" fmla="*/ 15597 w 21336"/>
                <a:gd name="T23" fmla="*/ 5058 h 18148"/>
                <a:gd name="T24" fmla="*/ 16617 w 21336"/>
                <a:gd name="T25" fmla="*/ 6078 h 18148"/>
                <a:gd name="T26" fmla="*/ 17467 w 21336"/>
                <a:gd name="T27" fmla="*/ 5610 h 18148"/>
                <a:gd name="T28" fmla="*/ 18019 w 21336"/>
                <a:gd name="T29" fmla="*/ 7608 h 18148"/>
                <a:gd name="T30" fmla="*/ 18105 w 21336"/>
                <a:gd name="T31" fmla="*/ 8033 h 18148"/>
                <a:gd name="T32" fmla="*/ 18105 w 21336"/>
                <a:gd name="T33" fmla="*/ 8033 h 18148"/>
                <a:gd name="T34" fmla="*/ 18147 w 21336"/>
                <a:gd name="T35" fmla="*/ 8586 h 18148"/>
                <a:gd name="T36" fmla="*/ 19549 w 21336"/>
                <a:gd name="T37" fmla="*/ 596 h 18148"/>
                <a:gd name="T38" fmla="*/ 19549 w 21336"/>
                <a:gd name="T39" fmla="*/ 596 h 18148"/>
                <a:gd name="T40" fmla="*/ 17765 w 21336"/>
                <a:gd name="T41" fmla="*/ 2380 h 18148"/>
                <a:gd name="T42" fmla="*/ 19549 w 21336"/>
                <a:gd name="T43" fmla="*/ 4166 h 18148"/>
                <a:gd name="T44" fmla="*/ 21335 w 21336"/>
                <a:gd name="T45" fmla="*/ 2380 h 18148"/>
                <a:gd name="T46" fmla="*/ 19549 w 21336"/>
                <a:gd name="T47" fmla="*/ 596 h 18148"/>
                <a:gd name="T48" fmla="*/ 18147 w 21336"/>
                <a:gd name="T49" fmla="*/ 8586 h 18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336" h="18148">
                  <a:moveTo>
                    <a:pt x="18147" y="8586"/>
                  </a:moveTo>
                  <a:lnTo>
                    <a:pt x="18147" y="8586"/>
                  </a:lnTo>
                  <a:cubicBezTo>
                    <a:pt x="18147" y="8756"/>
                    <a:pt x="18147" y="8926"/>
                    <a:pt x="18147" y="9095"/>
                  </a:cubicBezTo>
                  <a:cubicBezTo>
                    <a:pt x="18147" y="9349"/>
                    <a:pt x="18147" y="9605"/>
                    <a:pt x="18105" y="9859"/>
                  </a:cubicBezTo>
                  <a:cubicBezTo>
                    <a:pt x="17722" y="14492"/>
                    <a:pt x="13812" y="18147"/>
                    <a:pt x="9096" y="18147"/>
                  </a:cubicBezTo>
                  <a:cubicBezTo>
                    <a:pt x="4080" y="18147"/>
                    <a:pt x="0" y="14067"/>
                    <a:pt x="0" y="9095"/>
                  </a:cubicBezTo>
                  <a:cubicBezTo>
                    <a:pt x="0" y="8628"/>
                    <a:pt x="44" y="8203"/>
                    <a:pt x="128" y="7778"/>
                  </a:cubicBezTo>
                  <a:cubicBezTo>
                    <a:pt x="128" y="7650"/>
                    <a:pt x="170" y="7523"/>
                    <a:pt x="170" y="7523"/>
                  </a:cubicBezTo>
                  <a:cubicBezTo>
                    <a:pt x="894" y="3230"/>
                    <a:pt x="4634" y="0"/>
                    <a:pt x="9096" y="0"/>
                  </a:cubicBezTo>
                  <a:cubicBezTo>
                    <a:pt x="12239" y="0"/>
                    <a:pt x="15002" y="1616"/>
                    <a:pt x="16617" y="4080"/>
                  </a:cubicBezTo>
                  <a:lnTo>
                    <a:pt x="16617" y="4080"/>
                  </a:lnTo>
                  <a:cubicBezTo>
                    <a:pt x="16065" y="4080"/>
                    <a:pt x="15597" y="4506"/>
                    <a:pt x="15597" y="5058"/>
                  </a:cubicBezTo>
                  <a:cubicBezTo>
                    <a:pt x="15597" y="5610"/>
                    <a:pt x="16065" y="6078"/>
                    <a:pt x="16617" y="6078"/>
                  </a:cubicBezTo>
                  <a:cubicBezTo>
                    <a:pt x="16957" y="6078"/>
                    <a:pt x="17297" y="5908"/>
                    <a:pt x="17467" y="5610"/>
                  </a:cubicBezTo>
                  <a:cubicBezTo>
                    <a:pt x="17722" y="6248"/>
                    <a:pt x="17935" y="6928"/>
                    <a:pt x="18019" y="7608"/>
                  </a:cubicBezTo>
                  <a:cubicBezTo>
                    <a:pt x="18019" y="7608"/>
                    <a:pt x="18062" y="7863"/>
                    <a:pt x="18105" y="8033"/>
                  </a:cubicBezTo>
                  <a:lnTo>
                    <a:pt x="18105" y="8033"/>
                  </a:lnTo>
                  <a:cubicBezTo>
                    <a:pt x="18105" y="8203"/>
                    <a:pt x="18105" y="8373"/>
                    <a:pt x="18147" y="8586"/>
                  </a:cubicBezTo>
                  <a:lnTo>
                    <a:pt x="19549" y="596"/>
                  </a:lnTo>
                  <a:lnTo>
                    <a:pt x="19549" y="596"/>
                  </a:lnTo>
                  <a:cubicBezTo>
                    <a:pt x="18572" y="596"/>
                    <a:pt x="17765" y="1404"/>
                    <a:pt x="17765" y="2380"/>
                  </a:cubicBezTo>
                  <a:cubicBezTo>
                    <a:pt x="17765" y="3358"/>
                    <a:pt x="18572" y="4166"/>
                    <a:pt x="19549" y="4166"/>
                  </a:cubicBezTo>
                  <a:cubicBezTo>
                    <a:pt x="20527" y="4166"/>
                    <a:pt x="21335" y="3358"/>
                    <a:pt x="21335" y="2380"/>
                  </a:cubicBezTo>
                  <a:cubicBezTo>
                    <a:pt x="21335" y="1404"/>
                    <a:pt x="20527" y="596"/>
                    <a:pt x="19549" y="596"/>
                  </a:cubicBezTo>
                  <a:lnTo>
                    <a:pt x="18147" y="858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Freeform 2"/>
            <p:cNvSpPr>
              <a:spLocks noChangeArrowheads="1"/>
            </p:cNvSpPr>
            <p:nvPr/>
          </p:nvSpPr>
          <p:spPr bwMode="auto">
            <a:xfrm>
              <a:off x="3376855" y="1287004"/>
              <a:ext cx="2462426" cy="929286"/>
            </a:xfrm>
            <a:custGeom>
              <a:avLst/>
              <a:gdLst>
                <a:gd name="T0" fmla="*/ 3018 w 18020"/>
                <a:gd name="T1" fmla="*/ 6799 h 6800"/>
                <a:gd name="T2" fmla="*/ 4080 w 18020"/>
                <a:gd name="T3" fmla="*/ 6799 h 6800"/>
                <a:gd name="T4" fmla="*/ 3230 w 18020"/>
                <a:gd name="T5" fmla="*/ 6289 h 6800"/>
                <a:gd name="T6" fmla="*/ 5398 w 18020"/>
                <a:gd name="T7" fmla="*/ 5566 h 6800"/>
                <a:gd name="T8" fmla="*/ 5440 w 18020"/>
                <a:gd name="T9" fmla="*/ 6799 h 6800"/>
                <a:gd name="T10" fmla="*/ 4548 w 18020"/>
                <a:gd name="T11" fmla="*/ 5566 h 6800"/>
                <a:gd name="T12" fmla="*/ 6630 w 18020"/>
                <a:gd name="T13" fmla="*/ 5524 h 6800"/>
                <a:gd name="T14" fmla="*/ 6418 w 18020"/>
                <a:gd name="T15" fmla="*/ 6502 h 6800"/>
                <a:gd name="T16" fmla="*/ 6842 w 18020"/>
                <a:gd name="T17" fmla="*/ 5524 h 6800"/>
                <a:gd name="T18" fmla="*/ 6716 w 18020"/>
                <a:gd name="T19" fmla="*/ 5779 h 6800"/>
                <a:gd name="T20" fmla="*/ 8032 w 18020"/>
                <a:gd name="T21" fmla="*/ 6586 h 6800"/>
                <a:gd name="T22" fmla="*/ 7820 w 18020"/>
                <a:gd name="T23" fmla="*/ 5566 h 6800"/>
                <a:gd name="T24" fmla="*/ 9776 w 18020"/>
                <a:gd name="T25" fmla="*/ 5566 h 6800"/>
                <a:gd name="T26" fmla="*/ 9308 w 18020"/>
                <a:gd name="T27" fmla="*/ 6799 h 6800"/>
                <a:gd name="T28" fmla="*/ 9436 w 18020"/>
                <a:gd name="T29" fmla="*/ 6076 h 6800"/>
                <a:gd name="T30" fmla="*/ 11347 w 18020"/>
                <a:gd name="T31" fmla="*/ 5566 h 6800"/>
                <a:gd name="T32" fmla="*/ 10709 w 18020"/>
                <a:gd name="T33" fmla="*/ 6799 h 6800"/>
                <a:gd name="T34" fmla="*/ 11771 w 18020"/>
                <a:gd name="T35" fmla="*/ 5566 h 6800"/>
                <a:gd name="T36" fmla="*/ 11771 w 18020"/>
                <a:gd name="T37" fmla="*/ 6799 h 6800"/>
                <a:gd name="T38" fmla="*/ 13641 w 18020"/>
                <a:gd name="T39" fmla="*/ 6586 h 6800"/>
                <a:gd name="T40" fmla="*/ 13131 w 18020"/>
                <a:gd name="T41" fmla="*/ 5524 h 6800"/>
                <a:gd name="T42" fmla="*/ 12749 w 18020"/>
                <a:gd name="T43" fmla="*/ 6162 h 6800"/>
                <a:gd name="T44" fmla="*/ 15001 w 18020"/>
                <a:gd name="T45" fmla="*/ 6416 h 6800"/>
                <a:gd name="T46" fmla="*/ 14067 w 18020"/>
                <a:gd name="T47" fmla="*/ 6586 h 6800"/>
                <a:gd name="T48" fmla="*/ 14789 w 18020"/>
                <a:gd name="T49" fmla="*/ 6459 h 6800"/>
                <a:gd name="T50" fmla="*/ 14534 w 18020"/>
                <a:gd name="T51" fmla="*/ 5524 h 6800"/>
                <a:gd name="T52" fmla="*/ 14321 w 18020"/>
                <a:gd name="T53" fmla="*/ 5864 h 6800"/>
                <a:gd name="T54" fmla="*/ 15384 w 18020"/>
                <a:gd name="T55" fmla="*/ 340 h 6800"/>
                <a:gd name="T56" fmla="*/ 15044 w 18020"/>
                <a:gd name="T57" fmla="*/ 0 h 6800"/>
                <a:gd name="T58" fmla="*/ 4420 w 18020"/>
                <a:gd name="T59" fmla="*/ 1360 h 6800"/>
                <a:gd name="T60" fmla="*/ 2678 w 18020"/>
                <a:gd name="T61" fmla="*/ 2720 h 6800"/>
                <a:gd name="T62" fmla="*/ 2678 w 18020"/>
                <a:gd name="T63" fmla="*/ 1360 h 6800"/>
                <a:gd name="T64" fmla="*/ 5526 w 18020"/>
                <a:gd name="T65" fmla="*/ 3866 h 6800"/>
                <a:gd name="T66" fmla="*/ 5526 w 18020"/>
                <a:gd name="T67" fmla="*/ 1360 h 6800"/>
                <a:gd name="T68" fmla="*/ 6332 w 18020"/>
                <a:gd name="T69" fmla="*/ 3866 h 6800"/>
                <a:gd name="T70" fmla="*/ 8202 w 18020"/>
                <a:gd name="T71" fmla="*/ 1360 h 6800"/>
                <a:gd name="T72" fmla="*/ 6630 w 18020"/>
                <a:gd name="T73" fmla="*/ 1785 h 6800"/>
                <a:gd name="T74" fmla="*/ 11431 w 18020"/>
                <a:gd name="T75" fmla="*/ 3866 h 6800"/>
                <a:gd name="T76" fmla="*/ 9562 w 18020"/>
                <a:gd name="T77" fmla="*/ 3866 h 6800"/>
                <a:gd name="T78" fmla="*/ 9562 w 18020"/>
                <a:gd name="T79" fmla="*/ 2847 h 6800"/>
                <a:gd name="T80" fmla="*/ 14109 w 18020"/>
                <a:gd name="T81" fmla="*/ 3144 h 6800"/>
                <a:gd name="T82" fmla="*/ 13981 w 18020"/>
                <a:gd name="T83" fmla="*/ 1997 h 6800"/>
                <a:gd name="T84" fmla="*/ 11941 w 18020"/>
                <a:gd name="T85" fmla="*/ 3909 h 6800"/>
                <a:gd name="T86" fmla="*/ 12451 w 18020"/>
                <a:gd name="T87" fmla="*/ 1785 h 6800"/>
                <a:gd name="T88" fmla="*/ 13429 w 18020"/>
                <a:gd name="T89" fmla="*/ 2083 h 6800"/>
                <a:gd name="T90" fmla="*/ 13599 w 18020"/>
                <a:gd name="T91" fmla="*/ 3144 h 6800"/>
                <a:gd name="T92" fmla="*/ 12451 w 18020"/>
                <a:gd name="T93" fmla="*/ 2805 h 6800"/>
                <a:gd name="T94" fmla="*/ 14747 w 18020"/>
                <a:gd name="T95" fmla="*/ 1317 h 6800"/>
                <a:gd name="T96" fmla="*/ 14747 w 18020"/>
                <a:gd name="T97" fmla="*/ 3909 h 6800"/>
                <a:gd name="T98" fmla="*/ 1912 w 18020"/>
                <a:gd name="T99" fmla="*/ 1360 h 6800"/>
                <a:gd name="T100" fmla="*/ 766 w 18020"/>
                <a:gd name="T101" fmla="*/ 3866 h 6800"/>
                <a:gd name="T102" fmla="*/ 18019 w 18020"/>
                <a:gd name="T103" fmla="*/ 2380 h 6800"/>
                <a:gd name="T104" fmla="*/ 17977 w 18020"/>
                <a:gd name="T105" fmla="*/ 3739 h 6800"/>
                <a:gd name="T106" fmla="*/ 17977 w 18020"/>
                <a:gd name="T107" fmla="*/ 3696 h 6800"/>
                <a:gd name="T108" fmla="*/ 17127 w 18020"/>
                <a:gd name="T109" fmla="*/ 1275 h 6800"/>
                <a:gd name="T110" fmla="*/ 17764 w 18020"/>
                <a:gd name="T111" fmla="*/ 1997 h 6800"/>
                <a:gd name="T112" fmla="*/ 17127 w 18020"/>
                <a:gd name="T113" fmla="*/ 3442 h 6800"/>
                <a:gd name="T114" fmla="*/ 17041 w 18020"/>
                <a:gd name="T115" fmla="*/ 2423 h 6800"/>
                <a:gd name="T116" fmla="*/ 18019 w 18020"/>
                <a:gd name="T117" fmla="*/ 2423 h 6800"/>
                <a:gd name="T118" fmla="*/ 17977 w 18020"/>
                <a:gd name="T119" fmla="*/ 3696 h 6800"/>
                <a:gd name="T120" fmla="*/ 0 w 18020"/>
                <a:gd name="T121" fmla="*/ 1615 h 6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020" h="6800">
                  <a:moveTo>
                    <a:pt x="3358" y="5524"/>
                  </a:moveTo>
                  <a:lnTo>
                    <a:pt x="3358" y="5524"/>
                  </a:lnTo>
                  <a:cubicBezTo>
                    <a:pt x="2806" y="6799"/>
                    <a:pt x="2806" y="6799"/>
                    <a:pt x="2806" y="6799"/>
                  </a:cubicBezTo>
                  <a:cubicBezTo>
                    <a:pt x="3018" y="6799"/>
                    <a:pt x="3018" y="6799"/>
                    <a:pt x="3018" y="6799"/>
                  </a:cubicBezTo>
                  <a:cubicBezTo>
                    <a:pt x="3146" y="6502"/>
                    <a:pt x="3146" y="6502"/>
                    <a:pt x="3146" y="6502"/>
                  </a:cubicBezTo>
                  <a:cubicBezTo>
                    <a:pt x="3740" y="6502"/>
                    <a:pt x="3740" y="6502"/>
                    <a:pt x="3740" y="6502"/>
                  </a:cubicBezTo>
                  <a:cubicBezTo>
                    <a:pt x="3868" y="6799"/>
                    <a:pt x="3868" y="6799"/>
                    <a:pt x="3868" y="6799"/>
                  </a:cubicBezTo>
                  <a:cubicBezTo>
                    <a:pt x="4080" y="6799"/>
                    <a:pt x="4080" y="6799"/>
                    <a:pt x="4080" y="6799"/>
                  </a:cubicBezTo>
                  <a:cubicBezTo>
                    <a:pt x="3570" y="5524"/>
                    <a:pt x="3570" y="5524"/>
                    <a:pt x="3570" y="5524"/>
                  </a:cubicBezTo>
                  <a:lnTo>
                    <a:pt x="3358" y="5524"/>
                  </a:lnTo>
                  <a:close/>
                  <a:moveTo>
                    <a:pt x="3230" y="6289"/>
                  </a:moveTo>
                  <a:lnTo>
                    <a:pt x="3230" y="6289"/>
                  </a:lnTo>
                  <a:cubicBezTo>
                    <a:pt x="3442" y="5779"/>
                    <a:pt x="3442" y="5779"/>
                    <a:pt x="3442" y="5779"/>
                  </a:cubicBezTo>
                  <a:cubicBezTo>
                    <a:pt x="3656" y="6289"/>
                    <a:pt x="3656" y="6289"/>
                    <a:pt x="3656" y="6289"/>
                  </a:cubicBezTo>
                  <a:lnTo>
                    <a:pt x="3230" y="6289"/>
                  </a:lnTo>
                  <a:close/>
                  <a:moveTo>
                    <a:pt x="5398" y="5566"/>
                  </a:moveTo>
                  <a:lnTo>
                    <a:pt x="5398" y="5566"/>
                  </a:lnTo>
                  <a:cubicBezTo>
                    <a:pt x="5610" y="5566"/>
                    <a:pt x="5610" y="5566"/>
                    <a:pt x="5610" y="5566"/>
                  </a:cubicBezTo>
                  <a:cubicBezTo>
                    <a:pt x="5610" y="6799"/>
                    <a:pt x="5610" y="6799"/>
                    <a:pt x="5610" y="6799"/>
                  </a:cubicBezTo>
                  <a:cubicBezTo>
                    <a:pt x="5440" y="6799"/>
                    <a:pt x="5440" y="6799"/>
                    <a:pt x="5440" y="6799"/>
                  </a:cubicBezTo>
                  <a:cubicBezTo>
                    <a:pt x="4760" y="5906"/>
                    <a:pt x="4760" y="5906"/>
                    <a:pt x="4760" y="5906"/>
                  </a:cubicBezTo>
                  <a:cubicBezTo>
                    <a:pt x="4760" y="6799"/>
                    <a:pt x="4760" y="6799"/>
                    <a:pt x="4760" y="6799"/>
                  </a:cubicBezTo>
                  <a:cubicBezTo>
                    <a:pt x="4548" y="6799"/>
                    <a:pt x="4548" y="6799"/>
                    <a:pt x="4548" y="6799"/>
                  </a:cubicBezTo>
                  <a:cubicBezTo>
                    <a:pt x="4548" y="5566"/>
                    <a:pt x="4548" y="5566"/>
                    <a:pt x="4548" y="5566"/>
                  </a:cubicBezTo>
                  <a:cubicBezTo>
                    <a:pt x="4718" y="5566"/>
                    <a:pt x="4718" y="5566"/>
                    <a:pt x="4718" y="5566"/>
                  </a:cubicBezTo>
                  <a:cubicBezTo>
                    <a:pt x="5398" y="6416"/>
                    <a:pt x="5398" y="6416"/>
                    <a:pt x="5398" y="6416"/>
                  </a:cubicBezTo>
                  <a:lnTo>
                    <a:pt x="5398" y="5566"/>
                  </a:lnTo>
                  <a:close/>
                  <a:moveTo>
                    <a:pt x="6630" y="5524"/>
                  </a:moveTo>
                  <a:lnTo>
                    <a:pt x="6630" y="5524"/>
                  </a:lnTo>
                  <a:cubicBezTo>
                    <a:pt x="6078" y="6799"/>
                    <a:pt x="6078" y="6799"/>
                    <a:pt x="6078" y="6799"/>
                  </a:cubicBezTo>
                  <a:cubicBezTo>
                    <a:pt x="6332" y="6799"/>
                    <a:pt x="6332" y="6799"/>
                    <a:pt x="6332" y="6799"/>
                  </a:cubicBezTo>
                  <a:cubicBezTo>
                    <a:pt x="6418" y="6502"/>
                    <a:pt x="6418" y="6502"/>
                    <a:pt x="6418" y="6502"/>
                  </a:cubicBezTo>
                  <a:cubicBezTo>
                    <a:pt x="7012" y="6502"/>
                    <a:pt x="7012" y="6502"/>
                    <a:pt x="7012" y="6502"/>
                  </a:cubicBezTo>
                  <a:cubicBezTo>
                    <a:pt x="7140" y="6799"/>
                    <a:pt x="7140" y="6799"/>
                    <a:pt x="7140" y="6799"/>
                  </a:cubicBezTo>
                  <a:cubicBezTo>
                    <a:pt x="7396" y="6799"/>
                    <a:pt x="7396" y="6799"/>
                    <a:pt x="7396" y="6799"/>
                  </a:cubicBezTo>
                  <a:cubicBezTo>
                    <a:pt x="6842" y="5524"/>
                    <a:pt x="6842" y="5524"/>
                    <a:pt x="6842" y="5524"/>
                  </a:cubicBezTo>
                  <a:lnTo>
                    <a:pt x="6630" y="5524"/>
                  </a:lnTo>
                  <a:close/>
                  <a:moveTo>
                    <a:pt x="6502" y="6289"/>
                  </a:moveTo>
                  <a:lnTo>
                    <a:pt x="6502" y="6289"/>
                  </a:lnTo>
                  <a:cubicBezTo>
                    <a:pt x="6716" y="5779"/>
                    <a:pt x="6716" y="5779"/>
                    <a:pt x="6716" y="5779"/>
                  </a:cubicBezTo>
                  <a:cubicBezTo>
                    <a:pt x="6928" y="6289"/>
                    <a:pt x="6928" y="6289"/>
                    <a:pt x="6928" y="6289"/>
                  </a:cubicBezTo>
                  <a:lnTo>
                    <a:pt x="6502" y="6289"/>
                  </a:lnTo>
                  <a:close/>
                  <a:moveTo>
                    <a:pt x="8032" y="6586"/>
                  </a:moveTo>
                  <a:lnTo>
                    <a:pt x="8032" y="6586"/>
                  </a:lnTo>
                  <a:cubicBezTo>
                    <a:pt x="8670" y="6586"/>
                    <a:pt x="8670" y="6586"/>
                    <a:pt x="8670" y="6586"/>
                  </a:cubicBezTo>
                  <a:cubicBezTo>
                    <a:pt x="8670" y="6799"/>
                    <a:pt x="8670" y="6799"/>
                    <a:pt x="8670" y="6799"/>
                  </a:cubicBezTo>
                  <a:cubicBezTo>
                    <a:pt x="7820" y="6799"/>
                    <a:pt x="7820" y="6799"/>
                    <a:pt x="7820" y="6799"/>
                  </a:cubicBezTo>
                  <a:cubicBezTo>
                    <a:pt x="7820" y="5566"/>
                    <a:pt x="7820" y="5566"/>
                    <a:pt x="7820" y="5566"/>
                  </a:cubicBezTo>
                  <a:cubicBezTo>
                    <a:pt x="8032" y="5566"/>
                    <a:pt x="8032" y="5566"/>
                    <a:pt x="8032" y="5566"/>
                  </a:cubicBezTo>
                  <a:lnTo>
                    <a:pt x="8032" y="6586"/>
                  </a:lnTo>
                  <a:close/>
                  <a:moveTo>
                    <a:pt x="9776" y="5566"/>
                  </a:moveTo>
                  <a:lnTo>
                    <a:pt x="9776" y="5566"/>
                  </a:lnTo>
                  <a:cubicBezTo>
                    <a:pt x="10030" y="5566"/>
                    <a:pt x="10030" y="5566"/>
                    <a:pt x="10030" y="5566"/>
                  </a:cubicBezTo>
                  <a:cubicBezTo>
                    <a:pt x="9520" y="6289"/>
                    <a:pt x="9520" y="6289"/>
                    <a:pt x="9520" y="6289"/>
                  </a:cubicBezTo>
                  <a:cubicBezTo>
                    <a:pt x="9520" y="6799"/>
                    <a:pt x="9520" y="6799"/>
                    <a:pt x="9520" y="6799"/>
                  </a:cubicBezTo>
                  <a:cubicBezTo>
                    <a:pt x="9308" y="6799"/>
                    <a:pt x="9308" y="6799"/>
                    <a:pt x="9308" y="6799"/>
                  </a:cubicBezTo>
                  <a:cubicBezTo>
                    <a:pt x="9308" y="6289"/>
                    <a:pt x="9308" y="6289"/>
                    <a:pt x="9308" y="6289"/>
                  </a:cubicBezTo>
                  <a:cubicBezTo>
                    <a:pt x="8840" y="5566"/>
                    <a:pt x="8840" y="5566"/>
                    <a:pt x="8840" y="5566"/>
                  </a:cubicBezTo>
                  <a:cubicBezTo>
                    <a:pt x="9096" y="5566"/>
                    <a:pt x="9096" y="5566"/>
                    <a:pt x="9096" y="5566"/>
                  </a:cubicBezTo>
                  <a:cubicBezTo>
                    <a:pt x="9436" y="6076"/>
                    <a:pt x="9436" y="6076"/>
                    <a:pt x="9436" y="6076"/>
                  </a:cubicBezTo>
                  <a:lnTo>
                    <a:pt x="9776" y="5566"/>
                  </a:lnTo>
                  <a:close/>
                  <a:moveTo>
                    <a:pt x="10328" y="5566"/>
                  </a:moveTo>
                  <a:lnTo>
                    <a:pt x="10328" y="5566"/>
                  </a:lnTo>
                  <a:cubicBezTo>
                    <a:pt x="11347" y="5566"/>
                    <a:pt x="11347" y="5566"/>
                    <a:pt x="11347" y="5566"/>
                  </a:cubicBezTo>
                  <a:cubicBezTo>
                    <a:pt x="11347" y="5736"/>
                    <a:pt x="11347" y="5736"/>
                    <a:pt x="11347" y="5736"/>
                  </a:cubicBezTo>
                  <a:cubicBezTo>
                    <a:pt x="10964" y="5736"/>
                    <a:pt x="10964" y="5736"/>
                    <a:pt x="10964" y="5736"/>
                  </a:cubicBezTo>
                  <a:cubicBezTo>
                    <a:pt x="10964" y="6799"/>
                    <a:pt x="10964" y="6799"/>
                    <a:pt x="10964" y="6799"/>
                  </a:cubicBezTo>
                  <a:cubicBezTo>
                    <a:pt x="10709" y="6799"/>
                    <a:pt x="10709" y="6799"/>
                    <a:pt x="10709" y="6799"/>
                  </a:cubicBezTo>
                  <a:cubicBezTo>
                    <a:pt x="10709" y="5736"/>
                    <a:pt x="10709" y="5736"/>
                    <a:pt x="10709" y="5736"/>
                  </a:cubicBezTo>
                  <a:cubicBezTo>
                    <a:pt x="10328" y="5736"/>
                    <a:pt x="10328" y="5736"/>
                    <a:pt x="10328" y="5736"/>
                  </a:cubicBezTo>
                  <a:lnTo>
                    <a:pt x="10328" y="5566"/>
                  </a:lnTo>
                  <a:close/>
                  <a:moveTo>
                    <a:pt x="11771" y="5566"/>
                  </a:moveTo>
                  <a:lnTo>
                    <a:pt x="11771" y="5566"/>
                  </a:lnTo>
                  <a:cubicBezTo>
                    <a:pt x="12027" y="5566"/>
                    <a:pt x="12027" y="5566"/>
                    <a:pt x="12027" y="5566"/>
                  </a:cubicBezTo>
                  <a:cubicBezTo>
                    <a:pt x="12027" y="6799"/>
                    <a:pt x="12027" y="6799"/>
                    <a:pt x="12027" y="6799"/>
                  </a:cubicBezTo>
                  <a:cubicBezTo>
                    <a:pt x="11771" y="6799"/>
                    <a:pt x="11771" y="6799"/>
                    <a:pt x="11771" y="6799"/>
                  </a:cubicBezTo>
                  <a:lnTo>
                    <a:pt x="11771" y="5566"/>
                  </a:lnTo>
                  <a:close/>
                  <a:moveTo>
                    <a:pt x="13514" y="6459"/>
                  </a:moveTo>
                  <a:lnTo>
                    <a:pt x="13514" y="6459"/>
                  </a:lnTo>
                  <a:cubicBezTo>
                    <a:pt x="13641" y="6586"/>
                    <a:pt x="13641" y="6586"/>
                    <a:pt x="13641" y="6586"/>
                  </a:cubicBezTo>
                  <a:cubicBezTo>
                    <a:pt x="13514" y="6714"/>
                    <a:pt x="13387" y="6799"/>
                    <a:pt x="13131" y="6799"/>
                  </a:cubicBezTo>
                  <a:cubicBezTo>
                    <a:pt x="12791" y="6799"/>
                    <a:pt x="12537" y="6544"/>
                    <a:pt x="12537" y="6162"/>
                  </a:cubicBezTo>
                  <a:lnTo>
                    <a:pt x="12537" y="6162"/>
                  </a:lnTo>
                  <a:cubicBezTo>
                    <a:pt x="12537" y="5822"/>
                    <a:pt x="12791" y="5524"/>
                    <a:pt x="13131" y="5524"/>
                  </a:cubicBezTo>
                  <a:cubicBezTo>
                    <a:pt x="13387" y="5524"/>
                    <a:pt x="13514" y="5609"/>
                    <a:pt x="13641" y="5736"/>
                  </a:cubicBezTo>
                  <a:cubicBezTo>
                    <a:pt x="13514" y="5864"/>
                    <a:pt x="13514" y="5864"/>
                    <a:pt x="13514" y="5864"/>
                  </a:cubicBezTo>
                  <a:cubicBezTo>
                    <a:pt x="13387" y="5779"/>
                    <a:pt x="13301" y="5736"/>
                    <a:pt x="13131" y="5736"/>
                  </a:cubicBezTo>
                  <a:cubicBezTo>
                    <a:pt x="12919" y="5736"/>
                    <a:pt x="12749" y="5906"/>
                    <a:pt x="12749" y="6162"/>
                  </a:cubicBezTo>
                  <a:lnTo>
                    <a:pt x="12749" y="6162"/>
                  </a:lnTo>
                  <a:cubicBezTo>
                    <a:pt x="12749" y="6416"/>
                    <a:pt x="12919" y="6586"/>
                    <a:pt x="13131" y="6586"/>
                  </a:cubicBezTo>
                  <a:cubicBezTo>
                    <a:pt x="13301" y="6586"/>
                    <a:pt x="13387" y="6544"/>
                    <a:pt x="13514" y="6459"/>
                  </a:cubicBezTo>
                  <a:close/>
                  <a:moveTo>
                    <a:pt x="15001" y="6416"/>
                  </a:moveTo>
                  <a:lnTo>
                    <a:pt x="15001" y="6416"/>
                  </a:lnTo>
                  <a:lnTo>
                    <a:pt x="15001" y="6416"/>
                  </a:lnTo>
                  <a:cubicBezTo>
                    <a:pt x="15001" y="6672"/>
                    <a:pt x="14831" y="6799"/>
                    <a:pt x="14577" y="6799"/>
                  </a:cubicBezTo>
                  <a:cubicBezTo>
                    <a:pt x="14364" y="6799"/>
                    <a:pt x="14194" y="6714"/>
                    <a:pt x="14067" y="6586"/>
                  </a:cubicBezTo>
                  <a:cubicBezTo>
                    <a:pt x="14194" y="6459"/>
                    <a:pt x="14194" y="6459"/>
                    <a:pt x="14194" y="6459"/>
                  </a:cubicBezTo>
                  <a:cubicBezTo>
                    <a:pt x="14279" y="6544"/>
                    <a:pt x="14407" y="6629"/>
                    <a:pt x="14577" y="6629"/>
                  </a:cubicBezTo>
                  <a:cubicBezTo>
                    <a:pt x="14704" y="6629"/>
                    <a:pt x="14789" y="6544"/>
                    <a:pt x="14789" y="6459"/>
                  </a:cubicBezTo>
                  <a:lnTo>
                    <a:pt x="14789" y="6459"/>
                  </a:lnTo>
                  <a:cubicBezTo>
                    <a:pt x="14789" y="6374"/>
                    <a:pt x="14747" y="6332"/>
                    <a:pt x="14491" y="6246"/>
                  </a:cubicBezTo>
                  <a:cubicBezTo>
                    <a:pt x="14237" y="6204"/>
                    <a:pt x="14109" y="6119"/>
                    <a:pt x="14109" y="5906"/>
                  </a:cubicBezTo>
                  <a:lnTo>
                    <a:pt x="14109" y="5906"/>
                  </a:lnTo>
                  <a:cubicBezTo>
                    <a:pt x="14109" y="5694"/>
                    <a:pt x="14279" y="5524"/>
                    <a:pt x="14534" y="5524"/>
                  </a:cubicBezTo>
                  <a:cubicBezTo>
                    <a:pt x="14704" y="5524"/>
                    <a:pt x="14831" y="5566"/>
                    <a:pt x="14959" y="5694"/>
                  </a:cubicBezTo>
                  <a:cubicBezTo>
                    <a:pt x="14831" y="5864"/>
                    <a:pt x="14831" y="5864"/>
                    <a:pt x="14831" y="5864"/>
                  </a:cubicBezTo>
                  <a:cubicBezTo>
                    <a:pt x="14747" y="5779"/>
                    <a:pt x="14619" y="5736"/>
                    <a:pt x="14534" y="5736"/>
                  </a:cubicBezTo>
                  <a:cubicBezTo>
                    <a:pt x="14407" y="5736"/>
                    <a:pt x="14321" y="5779"/>
                    <a:pt x="14321" y="5864"/>
                  </a:cubicBezTo>
                  <a:lnTo>
                    <a:pt x="14321" y="5864"/>
                  </a:lnTo>
                  <a:cubicBezTo>
                    <a:pt x="14321" y="5949"/>
                    <a:pt x="14364" y="5992"/>
                    <a:pt x="14619" y="6076"/>
                  </a:cubicBezTo>
                  <a:cubicBezTo>
                    <a:pt x="14874" y="6119"/>
                    <a:pt x="15001" y="6204"/>
                    <a:pt x="15001" y="6416"/>
                  </a:cubicBezTo>
                  <a:close/>
                  <a:moveTo>
                    <a:pt x="15384" y="340"/>
                  </a:moveTo>
                  <a:lnTo>
                    <a:pt x="15384" y="340"/>
                  </a:lnTo>
                  <a:cubicBezTo>
                    <a:pt x="15384" y="510"/>
                    <a:pt x="15214" y="637"/>
                    <a:pt x="15044" y="637"/>
                  </a:cubicBezTo>
                  <a:cubicBezTo>
                    <a:pt x="14874" y="637"/>
                    <a:pt x="14704" y="510"/>
                    <a:pt x="14704" y="340"/>
                  </a:cubicBezTo>
                  <a:cubicBezTo>
                    <a:pt x="14704" y="127"/>
                    <a:pt x="14874" y="0"/>
                    <a:pt x="15044" y="0"/>
                  </a:cubicBezTo>
                  <a:cubicBezTo>
                    <a:pt x="15214" y="0"/>
                    <a:pt x="15384" y="127"/>
                    <a:pt x="15384" y="340"/>
                  </a:cubicBezTo>
                  <a:close/>
                  <a:moveTo>
                    <a:pt x="4122" y="1360"/>
                  </a:moveTo>
                  <a:lnTo>
                    <a:pt x="4122" y="1360"/>
                  </a:lnTo>
                  <a:cubicBezTo>
                    <a:pt x="4420" y="1360"/>
                    <a:pt x="4420" y="1360"/>
                    <a:pt x="4420" y="1360"/>
                  </a:cubicBezTo>
                  <a:cubicBezTo>
                    <a:pt x="4420" y="3866"/>
                    <a:pt x="4420" y="3866"/>
                    <a:pt x="4420" y="3866"/>
                  </a:cubicBezTo>
                  <a:cubicBezTo>
                    <a:pt x="4122" y="3866"/>
                    <a:pt x="4122" y="3866"/>
                    <a:pt x="4122" y="3866"/>
                  </a:cubicBezTo>
                  <a:cubicBezTo>
                    <a:pt x="4122" y="2720"/>
                    <a:pt x="4122" y="2720"/>
                    <a:pt x="4122" y="2720"/>
                  </a:cubicBezTo>
                  <a:cubicBezTo>
                    <a:pt x="2678" y="2720"/>
                    <a:pt x="2678" y="2720"/>
                    <a:pt x="2678" y="2720"/>
                  </a:cubicBezTo>
                  <a:cubicBezTo>
                    <a:pt x="2678" y="3866"/>
                    <a:pt x="2678" y="3866"/>
                    <a:pt x="2678" y="3866"/>
                  </a:cubicBezTo>
                  <a:cubicBezTo>
                    <a:pt x="2380" y="3866"/>
                    <a:pt x="2380" y="3866"/>
                    <a:pt x="2380" y="3866"/>
                  </a:cubicBezTo>
                  <a:cubicBezTo>
                    <a:pt x="2380" y="1360"/>
                    <a:pt x="2380" y="1360"/>
                    <a:pt x="2380" y="1360"/>
                  </a:cubicBezTo>
                  <a:cubicBezTo>
                    <a:pt x="2678" y="1360"/>
                    <a:pt x="2678" y="1360"/>
                    <a:pt x="2678" y="1360"/>
                  </a:cubicBezTo>
                  <a:cubicBezTo>
                    <a:pt x="2678" y="2465"/>
                    <a:pt x="2678" y="2465"/>
                    <a:pt x="2678" y="2465"/>
                  </a:cubicBezTo>
                  <a:cubicBezTo>
                    <a:pt x="4122" y="2465"/>
                    <a:pt x="4122" y="2465"/>
                    <a:pt x="4122" y="2465"/>
                  </a:cubicBezTo>
                  <a:lnTo>
                    <a:pt x="4122" y="1360"/>
                  </a:lnTo>
                  <a:close/>
                  <a:moveTo>
                    <a:pt x="5526" y="3866"/>
                  </a:moveTo>
                  <a:lnTo>
                    <a:pt x="5526" y="3866"/>
                  </a:lnTo>
                  <a:cubicBezTo>
                    <a:pt x="5228" y="3866"/>
                    <a:pt x="5228" y="3866"/>
                    <a:pt x="5228" y="3866"/>
                  </a:cubicBezTo>
                  <a:cubicBezTo>
                    <a:pt x="5228" y="1360"/>
                    <a:pt x="5228" y="1360"/>
                    <a:pt x="5228" y="1360"/>
                  </a:cubicBezTo>
                  <a:cubicBezTo>
                    <a:pt x="5526" y="1360"/>
                    <a:pt x="5526" y="1360"/>
                    <a:pt x="5526" y="1360"/>
                  </a:cubicBezTo>
                  <a:lnTo>
                    <a:pt x="5526" y="3866"/>
                  </a:lnTo>
                  <a:close/>
                  <a:moveTo>
                    <a:pt x="6630" y="3866"/>
                  </a:moveTo>
                  <a:lnTo>
                    <a:pt x="6630" y="3866"/>
                  </a:lnTo>
                  <a:cubicBezTo>
                    <a:pt x="6332" y="3866"/>
                    <a:pt x="6332" y="3866"/>
                    <a:pt x="6332" y="3866"/>
                  </a:cubicBezTo>
                  <a:cubicBezTo>
                    <a:pt x="6332" y="1360"/>
                    <a:pt x="6332" y="1360"/>
                    <a:pt x="6332" y="1360"/>
                  </a:cubicBezTo>
                  <a:cubicBezTo>
                    <a:pt x="6630" y="1360"/>
                    <a:pt x="6630" y="1360"/>
                    <a:pt x="6630" y="1360"/>
                  </a:cubicBezTo>
                  <a:cubicBezTo>
                    <a:pt x="8202" y="3356"/>
                    <a:pt x="8202" y="3356"/>
                    <a:pt x="8202" y="3356"/>
                  </a:cubicBezTo>
                  <a:cubicBezTo>
                    <a:pt x="8202" y="1360"/>
                    <a:pt x="8202" y="1360"/>
                    <a:pt x="8202" y="1360"/>
                  </a:cubicBezTo>
                  <a:cubicBezTo>
                    <a:pt x="8458" y="1360"/>
                    <a:pt x="8458" y="1360"/>
                    <a:pt x="8458" y="1360"/>
                  </a:cubicBezTo>
                  <a:cubicBezTo>
                    <a:pt x="8458" y="3866"/>
                    <a:pt x="8458" y="3866"/>
                    <a:pt x="8458" y="3866"/>
                  </a:cubicBezTo>
                  <a:cubicBezTo>
                    <a:pt x="8246" y="3866"/>
                    <a:pt x="8246" y="3866"/>
                    <a:pt x="8246" y="3866"/>
                  </a:cubicBezTo>
                  <a:cubicBezTo>
                    <a:pt x="6630" y="1785"/>
                    <a:pt x="6630" y="1785"/>
                    <a:pt x="6630" y="1785"/>
                  </a:cubicBezTo>
                  <a:lnTo>
                    <a:pt x="6630" y="3866"/>
                  </a:lnTo>
                  <a:close/>
                  <a:moveTo>
                    <a:pt x="10286" y="2465"/>
                  </a:moveTo>
                  <a:lnTo>
                    <a:pt x="10286" y="2465"/>
                  </a:lnTo>
                  <a:cubicBezTo>
                    <a:pt x="11431" y="3866"/>
                    <a:pt x="11431" y="3866"/>
                    <a:pt x="11431" y="3866"/>
                  </a:cubicBezTo>
                  <a:cubicBezTo>
                    <a:pt x="11049" y="3866"/>
                    <a:pt x="11049" y="3866"/>
                    <a:pt x="11049" y="3866"/>
                  </a:cubicBezTo>
                  <a:cubicBezTo>
                    <a:pt x="10116" y="2635"/>
                    <a:pt x="10116" y="2635"/>
                    <a:pt x="10116" y="2635"/>
                  </a:cubicBezTo>
                  <a:cubicBezTo>
                    <a:pt x="9562" y="3186"/>
                    <a:pt x="9562" y="3186"/>
                    <a:pt x="9562" y="3186"/>
                  </a:cubicBezTo>
                  <a:cubicBezTo>
                    <a:pt x="9562" y="3866"/>
                    <a:pt x="9562" y="3866"/>
                    <a:pt x="9562" y="3866"/>
                  </a:cubicBezTo>
                  <a:cubicBezTo>
                    <a:pt x="9266" y="3866"/>
                    <a:pt x="9266" y="3866"/>
                    <a:pt x="9266" y="3866"/>
                  </a:cubicBezTo>
                  <a:cubicBezTo>
                    <a:pt x="9266" y="1360"/>
                    <a:pt x="9266" y="1360"/>
                    <a:pt x="9266" y="1360"/>
                  </a:cubicBezTo>
                  <a:cubicBezTo>
                    <a:pt x="9562" y="1360"/>
                    <a:pt x="9562" y="1360"/>
                    <a:pt x="9562" y="1360"/>
                  </a:cubicBezTo>
                  <a:cubicBezTo>
                    <a:pt x="9562" y="2847"/>
                    <a:pt x="9562" y="2847"/>
                    <a:pt x="9562" y="2847"/>
                  </a:cubicBezTo>
                  <a:cubicBezTo>
                    <a:pt x="11007" y="1360"/>
                    <a:pt x="11007" y="1360"/>
                    <a:pt x="11007" y="1360"/>
                  </a:cubicBezTo>
                  <a:cubicBezTo>
                    <a:pt x="11389" y="1360"/>
                    <a:pt x="11389" y="1360"/>
                    <a:pt x="11389" y="1360"/>
                  </a:cubicBezTo>
                  <a:lnTo>
                    <a:pt x="10286" y="2465"/>
                  </a:lnTo>
                  <a:close/>
                  <a:moveTo>
                    <a:pt x="14109" y="3144"/>
                  </a:moveTo>
                  <a:lnTo>
                    <a:pt x="14109" y="3144"/>
                  </a:lnTo>
                  <a:cubicBezTo>
                    <a:pt x="14109" y="2890"/>
                    <a:pt x="13981" y="2677"/>
                    <a:pt x="13684" y="2550"/>
                  </a:cubicBezTo>
                  <a:cubicBezTo>
                    <a:pt x="13854" y="2423"/>
                    <a:pt x="13981" y="2210"/>
                    <a:pt x="13981" y="1997"/>
                  </a:cubicBezTo>
                  <a:lnTo>
                    <a:pt x="13981" y="1997"/>
                  </a:lnTo>
                  <a:cubicBezTo>
                    <a:pt x="13981" y="1827"/>
                    <a:pt x="13897" y="1657"/>
                    <a:pt x="13769" y="1530"/>
                  </a:cubicBezTo>
                  <a:cubicBezTo>
                    <a:pt x="13641" y="1403"/>
                    <a:pt x="13387" y="1317"/>
                    <a:pt x="13089" y="1317"/>
                  </a:cubicBezTo>
                  <a:cubicBezTo>
                    <a:pt x="11941" y="1317"/>
                    <a:pt x="11941" y="1317"/>
                    <a:pt x="11941" y="1317"/>
                  </a:cubicBezTo>
                  <a:cubicBezTo>
                    <a:pt x="11941" y="3909"/>
                    <a:pt x="11941" y="3909"/>
                    <a:pt x="11941" y="3909"/>
                  </a:cubicBezTo>
                  <a:cubicBezTo>
                    <a:pt x="13131" y="3909"/>
                    <a:pt x="13131" y="3909"/>
                    <a:pt x="13131" y="3909"/>
                  </a:cubicBezTo>
                  <a:cubicBezTo>
                    <a:pt x="13727" y="3909"/>
                    <a:pt x="14109" y="3612"/>
                    <a:pt x="14109" y="3186"/>
                  </a:cubicBezTo>
                  <a:lnTo>
                    <a:pt x="14109" y="3144"/>
                  </a:lnTo>
                  <a:close/>
                  <a:moveTo>
                    <a:pt x="12451" y="1785"/>
                  </a:moveTo>
                  <a:lnTo>
                    <a:pt x="12451" y="1785"/>
                  </a:lnTo>
                  <a:cubicBezTo>
                    <a:pt x="13047" y="1785"/>
                    <a:pt x="13047" y="1785"/>
                    <a:pt x="13047" y="1785"/>
                  </a:cubicBezTo>
                  <a:cubicBezTo>
                    <a:pt x="13301" y="1785"/>
                    <a:pt x="13429" y="1870"/>
                    <a:pt x="13429" y="2040"/>
                  </a:cubicBezTo>
                  <a:cubicBezTo>
                    <a:pt x="13429" y="2083"/>
                    <a:pt x="13429" y="2083"/>
                    <a:pt x="13429" y="2083"/>
                  </a:cubicBezTo>
                  <a:cubicBezTo>
                    <a:pt x="13429" y="2337"/>
                    <a:pt x="13174" y="2380"/>
                    <a:pt x="13004" y="2380"/>
                  </a:cubicBezTo>
                  <a:cubicBezTo>
                    <a:pt x="12451" y="2380"/>
                    <a:pt x="12451" y="2380"/>
                    <a:pt x="12451" y="2380"/>
                  </a:cubicBezTo>
                  <a:lnTo>
                    <a:pt x="12451" y="1785"/>
                  </a:lnTo>
                  <a:close/>
                  <a:moveTo>
                    <a:pt x="13599" y="3144"/>
                  </a:moveTo>
                  <a:lnTo>
                    <a:pt x="13599" y="3144"/>
                  </a:lnTo>
                  <a:cubicBezTo>
                    <a:pt x="13599" y="3399"/>
                    <a:pt x="13301" y="3442"/>
                    <a:pt x="13131" y="3442"/>
                  </a:cubicBezTo>
                  <a:cubicBezTo>
                    <a:pt x="12451" y="3442"/>
                    <a:pt x="12451" y="3442"/>
                    <a:pt x="12451" y="3442"/>
                  </a:cubicBezTo>
                  <a:cubicBezTo>
                    <a:pt x="12451" y="2805"/>
                    <a:pt x="12451" y="2805"/>
                    <a:pt x="12451" y="2805"/>
                  </a:cubicBezTo>
                  <a:cubicBezTo>
                    <a:pt x="13089" y="2805"/>
                    <a:pt x="13089" y="2805"/>
                    <a:pt x="13089" y="2805"/>
                  </a:cubicBezTo>
                  <a:cubicBezTo>
                    <a:pt x="13344" y="2805"/>
                    <a:pt x="13599" y="2890"/>
                    <a:pt x="13599" y="3102"/>
                  </a:cubicBezTo>
                  <a:lnTo>
                    <a:pt x="13599" y="3144"/>
                  </a:lnTo>
                  <a:close/>
                  <a:moveTo>
                    <a:pt x="14747" y="1317"/>
                  </a:moveTo>
                  <a:lnTo>
                    <a:pt x="14747" y="1317"/>
                  </a:lnTo>
                  <a:cubicBezTo>
                    <a:pt x="15257" y="1317"/>
                    <a:pt x="15257" y="1317"/>
                    <a:pt x="15257" y="1317"/>
                  </a:cubicBezTo>
                  <a:cubicBezTo>
                    <a:pt x="15257" y="3909"/>
                    <a:pt x="15257" y="3909"/>
                    <a:pt x="15257" y="3909"/>
                  </a:cubicBezTo>
                  <a:cubicBezTo>
                    <a:pt x="14747" y="3909"/>
                    <a:pt x="14747" y="3909"/>
                    <a:pt x="14747" y="3909"/>
                  </a:cubicBezTo>
                  <a:lnTo>
                    <a:pt x="14747" y="1317"/>
                  </a:lnTo>
                  <a:close/>
                  <a:moveTo>
                    <a:pt x="42" y="1360"/>
                  </a:moveTo>
                  <a:lnTo>
                    <a:pt x="42" y="1360"/>
                  </a:lnTo>
                  <a:cubicBezTo>
                    <a:pt x="1912" y="1360"/>
                    <a:pt x="1912" y="1360"/>
                    <a:pt x="1912" y="1360"/>
                  </a:cubicBezTo>
                  <a:cubicBezTo>
                    <a:pt x="1912" y="1615"/>
                    <a:pt x="1912" y="1615"/>
                    <a:pt x="1912" y="1615"/>
                  </a:cubicBezTo>
                  <a:cubicBezTo>
                    <a:pt x="1062" y="1615"/>
                    <a:pt x="1062" y="1615"/>
                    <a:pt x="1062" y="1615"/>
                  </a:cubicBezTo>
                  <a:cubicBezTo>
                    <a:pt x="1062" y="3866"/>
                    <a:pt x="1062" y="3866"/>
                    <a:pt x="1062" y="3866"/>
                  </a:cubicBezTo>
                  <a:cubicBezTo>
                    <a:pt x="766" y="3866"/>
                    <a:pt x="766" y="3866"/>
                    <a:pt x="766" y="3866"/>
                  </a:cubicBezTo>
                  <a:cubicBezTo>
                    <a:pt x="766" y="1615"/>
                    <a:pt x="766" y="1615"/>
                    <a:pt x="766" y="1615"/>
                  </a:cubicBezTo>
                  <a:cubicBezTo>
                    <a:pt x="0" y="1615"/>
                    <a:pt x="0" y="1615"/>
                    <a:pt x="0" y="1615"/>
                  </a:cubicBezTo>
                  <a:cubicBezTo>
                    <a:pt x="0" y="1487"/>
                    <a:pt x="42" y="1360"/>
                    <a:pt x="42" y="1360"/>
                  </a:cubicBezTo>
                  <a:close/>
                  <a:moveTo>
                    <a:pt x="18019" y="2380"/>
                  </a:moveTo>
                  <a:lnTo>
                    <a:pt x="18019" y="2380"/>
                  </a:lnTo>
                  <a:lnTo>
                    <a:pt x="18019" y="2423"/>
                  </a:lnTo>
                  <a:lnTo>
                    <a:pt x="18019" y="2380"/>
                  </a:lnTo>
                  <a:close/>
                  <a:moveTo>
                    <a:pt x="17977" y="3739"/>
                  </a:moveTo>
                  <a:lnTo>
                    <a:pt x="17977" y="3739"/>
                  </a:lnTo>
                  <a:close/>
                  <a:moveTo>
                    <a:pt x="18019" y="2932"/>
                  </a:moveTo>
                  <a:lnTo>
                    <a:pt x="18019" y="2932"/>
                  </a:lnTo>
                  <a:cubicBezTo>
                    <a:pt x="18019" y="3186"/>
                    <a:pt x="18019" y="3442"/>
                    <a:pt x="17977" y="3696"/>
                  </a:cubicBezTo>
                  <a:cubicBezTo>
                    <a:pt x="17764" y="3824"/>
                    <a:pt x="17467" y="3952"/>
                    <a:pt x="17127" y="3952"/>
                  </a:cubicBezTo>
                  <a:cubicBezTo>
                    <a:pt x="16361" y="3952"/>
                    <a:pt x="15767" y="3399"/>
                    <a:pt x="15767" y="2593"/>
                  </a:cubicBezTo>
                  <a:lnTo>
                    <a:pt x="15767" y="2593"/>
                  </a:lnTo>
                  <a:cubicBezTo>
                    <a:pt x="15767" y="1870"/>
                    <a:pt x="16361" y="1275"/>
                    <a:pt x="17127" y="1275"/>
                  </a:cubicBezTo>
                  <a:cubicBezTo>
                    <a:pt x="17424" y="1275"/>
                    <a:pt x="17679" y="1317"/>
                    <a:pt x="17891" y="1445"/>
                  </a:cubicBezTo>
                  <a:cubicBezTo>
                    <a:pt x="17891" y="1445"/>
                    <a:pt x="17934" y="1700"/>
                    <a:pt x="17977" y="1870"/>
                  </a:cubicBezTo>
                  <a:cubicBezTo>
                    <a:pt x="17807" y="2040"/>
                    <a:pt x="17807" y="2040"/>
                    <a:pt x="17807" y="2040"/>
                  </a:cubicBezTo>
                  <a:cubicBezTo>
                    <a:pt x="17764" y="1997"/>
                    <a:pt x="17764" y="1997"/>
                    <a:pt x="17764" y="1997"/>
                  </a:cubicBezTo>
                  <a:cubicBezTo>
                    <a:pt x="17594" y="1870"/>
                    <a:pt x="17424" y="1743"/>
                    <a:pt x="17084" y="1743"/>
                  </a:cubicBezTo>
                  <a:cubicBezTo>
                    <a:pt x="16659" y="1743"/>
                    <a:pt x="16319" y="2125"/>
                    <a:pt x="16319" y="2593"/>
                  </a:cubicBezTo>
                  <a:lnTo>
                    <a:pt x="16319" y="2593"/>
                  </a:lnTo>
                  <a:cubicBezTo>
                    <a:pt x="16319" y="3102"/>
                    <a:pt x="16659" y="3442"/>
                    <a:pt x="17127" y="3442"/>
                  </a:cubicBezTo>
                  <a:cubicBezTo>
                    <a:pt x="17339" y="3442"/>
                    <a:pt x="17551" y="3399"/>
                    <a:pt x="17721" y="3272"/>
                  </a:cubicBezTo>
                  <a:cubicBezTo>
                    <a:pt x="17721" y="2890"/>
                    <a:pt x="17721" y="2890"/>
                    <a:pt x="17721" y="2890"/>
                  </a:cubicBezTo>
                  <a:cubicBezTo>
                    <a:pt x="17041" y="2890"/>
                    <a:pt x="17041" y="2890"/>
                    <a:pt x="17041" y="2890"/>
                  </a:cubicBezTo>
                  <a:cubicBezTo>
                    <a:pt x="17041" y="2423"/>
                    <a:pt x="17041" y="2423"/>
                    <a:pt x="17041" y="2423"/>
                  </a:cubicBezTo>
                  <a:cubicBezTo>
                    <a:pt x="18019" y="2423"/>
                    <a:pt x="18019" y="2423"/>
                    <a:pt x="18019" y="2423"/>
                  </a:cubicBezTo>
                  <a:cubicBezTo>
                    <a:pt x="18019" y="2593"/>
                    <a:pt x="18019" y="2763"/>
                    <a:pt x="18019" y="2932"/>
                  </a:cubicBezTo>
                  <a:close/>
                  <a:moveTo>
                    <a:pt x="18019" y="2423"/>
                  </a:moveTo>
                  <a:lnTo>
                    <a:pt x="18019" y="2423"/>
                  </a:lnTo>
                  <a:close/>
                  <a:moveTo>
                    <a:pt x="17977" y="1870"/>
                  </a:moveTo>
                  <a:lnTo>
                    <a:pt x="17977" y="1870"/>
                  </a:lnTo>
                  <a:close/>
                  <a:moveTo>
                    <a:pt x="17977" y="3696"/>
                  </a:moveTo>
                  <a:lnTo>
                    <a:pt x="17977" y="3696"/>
                  </a:lnTo>
                  <a:lnTo>
                    <a:pt x="17977" y="3696"/>
                  </a:lnTo>
                  <a:cubicBezTo>
                    <a:pt x="17977" y="3696"/>
                    <a:pt x="17977" y="3696"/>
                    <a:pt x="17977" y="3739"/>
                  </a:cubicBezTo>
                  <a:cubicBezTo>
                    <a:pt x="17977" y="3696"/>
                    <a:pt x="17977" y="3696"/>
                    <a:pt x="17977" y="3696"/>
                  </a:cubicBezTo>
                  <a:close/>
                  <a:moveTo>
                    <a:pt x="0" y="1615"/>
                  </a:moveTo>
                  <a:lnTo>
                    <a:pt x="0" y="16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59649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28" y="635267"/>
            <a:ext cx="7735794" cy="4283241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CEE </a:t>
            </a:r>
            <a:r>
              <a:rPr lang="mr-IN" dirty="0" smtClean="0"/>
              <a:t>–</a:t>
            </a:r>
            <a:r>
              <a:rPr lang="de-AT" dirty="0" smtClean="0"/>
              <a:t> different </a:t>
            </a:r>
            <a:r>
              <a:rPr lang="de-AT" dirty="0" err="1" smtClean="0"/>
              <a:t>approach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31013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19" b="13919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" y="3385704"/>
            <a:ext cx="3474720" cy="996427"/>
          </a:xfrm>
        </p:spPr>
        <p:txBody>
          <a:bodyPr/>
          <a:lstStyle/>
          <a:p>
            <a:r>
              <a:rPr lang="en-US" dirty="0" smtClean="0"/>
              <a:t>Health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6381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Prediction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Health</a:t>
            </a:r>
            <a:r>
              <a:rPr lang="de-AT" dirty="0" smtClean="0"/>
              <a:t> </a:t>
            </a:r>
            <a:r>
              <a:rPr lang="de-AT" dirty="0" err="1" smtClean="0"/>
              <a:t>equality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938416"/>
            <a:ext cx="8229600" cy="401420"/>
          </a:xfrm>
        </p:spPr>
        <p:txBody>
          <a:bodyPr>
            <a:normAutofit/>
          </a:bodyPr>
          <a:lstStyle/>
          <a:p>
            <a:r>
              <a:rPr lang="en-US" dirty="0" smtClean="0"/>
              <a:t>Civil society participation is the most important!!!!</a:t>
            </a:r>
            <a:endParaRPr lang="de-AT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250" y="1655545"/>
            <a:ext cx="56515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5383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Prediction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Health</a:t>
            </a:r>
            <a:r>
              <a:rPr lang="de-AT" dirty="0" smtClean="0"/>
              <a:t> </a:t>
            </a:r>
            <a:r>
              <a:rPr lang="de-AT" dirty="0" err="1" smtClean="0"/>
              <a:t>equality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938416"/>
            <a:ext cx="8229600" cy="401420"/>
          </a:xfrm>
        </p:spPr>
        <p:txBody>
          <a:bodyPr>
            <a:noAutofit/>
          </a:bodyPr>
          <a:lstStyle/>
          <a:p>
            <a:pPr lvl="0"/>
            <a:r>
              <a:rPr lang="cs-CZ" sz="1600" dirty="0"/>
              <a:t>Positive </a:t>
            </a:r>
            <a:r>
              <a:rPr lang="cs-CZ" sz="1600" dirty="0" err="1"/>
              <a:t>correlation</a:t>
            </a:r>
            <a:r>
              <a:rPr lang="cs-CZ" sz="1600" dirty="0"/>
              <a:t> </a:t>
            </a:r>
            <a:r>
              <a:rPr lang="cs-CZ" sz="1600" dirty="0" err="1"/>
              <a:t>between</a:t>
            </a:r>
            <a:r>
              <a:rPr lang="cs-CZ" sz="1600" dirty="0"/>
              <a:t> </a:t>
            </a:r>
            <a:r>
              <a:rPr lang="cs-CZ" sz="1600" dirty="0" err="1"/>
              <a:t>Health</a:t>
            </a:r>
            <a:r>
              <a:rPr lang="cs-CZ" sz="1600" dirty="0"/>
              <a:t> </a:t>
            </a:r>
            <a:r>
              <a:rPr lang="cs-CZ" sz="1600" dirty="0" err="1"/>
              <a:t>Equality</a:t>
            </a:r>
            <a:r>
              <a:rPr lang="cs-CZ" sz="1600" dirty="0"/>
              <a:t>, GDP per capita, </a:t>
            </a:r>
            <a:r>
              <a:rPr lang="cs-CZ" sz="1600" dirty="0" err="1"/>
              <a:t>Corruption</a:t>
            </a:r>
            <a:r>
              <a:rPr lang="cs-CZ" sz="1600" dirty="0"/>
              <a:t> </a:t>
            </a:r>
            <a:r>
              <a:rPr lang="cs-CZ" sz="1600" dirty="0" err="1"/>
              <a:t>perception</a:t>
            </a:r>
            <a:r>
              <a:rPr lang="cs-CZ" sz="1600" dirty="0"/>
              <a:t> index , </a:t>
            </a:r>
            <a:r>
              <a:rPr lang="cs-CZ" sz="1600" dirty="0" err="1"/>
              <a:t>Democracy</a:t>
            </a:r>
            <a:r>
              <a:rPr lang="cs-CZ" sz="1600" dirty="0"/>
              <a:t> status index and Civil society </a:t>
            </a:r>
            <a:r>
              <a:rPr lang="cs-CZ" sz="1600" dirty="0" err="1"/>
              <a:t>participation</a:t>
            </a:r>
            <a:r>
              <a:rPr lang="cs-CZ" sz="1600" dirty="0"/>
              <a:t> index, </a:t>
            </a:r>
            <a:r>
              <a:rPr lang="cs-CZ" sz="1600" dirty="0" err="1"/>
              <a:t>all</a:t>
            </a:r>
            <a:r>
              <a:rPr lang="cs-CZ" sz="1600" dirty="0"/>
              <a:t> </a:t>
            </a:r>
            <a:r>
              <a:rPr lang="cs-CZ" sz="1600" dirty="0" err="1"/>
              <a:t>of</a:t>
            </a:r>
            <a:r>
              <a:rPr lang="cs-CZ" sz="1600" dirty="0"/>
              <a:t> these </a:t>
            </a:r>
            <a:r>
              <a:rPr lang="cs-CZ" sz="1600" dirty="0" err="1"/>
              <a:t>seem</a:t>
            </a:r>
            <a:r>
              <a:rPr lang="cs-CZ" sz="1600" dirty="0"/>
              <a:t> to </a:t>
            </a:r>
            <a:r>
              <a:rPr lang="cs-CZ" sz="1600" dirty="0" err="1"/>
              <a:t>be</a:t>
            </a:r>
            <a:r>
              <a:rPr lang="cs-CZ" sz="1600" dirty="0"/>
              <a:t> </a:t>
            </a:r>
            <a:r>
              <a:rPr lang="cs-CZ" sz="1600" dirty="0" err="1"/>
              <a:t>closely</a:t>
            </a:r>
            <a:r>
              <a:rPr lang="cs-CZ" sz="1600" dirty="0"/>
              <a:t> </a:t>
            </a:r>
            <a:r>
              <a:rPr lang="cs-CZ" sz="1600" dirty="0" err="1"/>
              <a:t>related</a:t>
            </a:r>
            <a:r>
              <a:rPr lang="cs-CZ" sz="1600" dirty="0"/>
              <a:t> to </a:t>
            </a:r>
            <a:r>
              <a:rPr lang="cs-CZ" sz="1600" dirty="0" smtClean="0"/>
              <a:t>GDP</a:t>
            </a:r>
          </a:p>
          <a:p>
            <a:pPr lvl="0"/>
            <a:endParaRPr lang="en-GB" sz="1600" dirty="0" smtClean="0"/>
          </a:p>
          <a:p>
            <a:pPr lvl="0"/>
            <a:r>
              <a:rPr lang="cs-CZ" sz="1600" dirty="0" err="1" smtClean="0"/>
              <a:t>Particulary</a:t>
            </a:r>
            <a:r>
              <a:rPr lang="cs-CZ" sz="1600" dirty="0" smtClean="0"/>
              <a:t> Civil society </a:t>
            </a:r>
            <a:r>
              <a:rPr lang="cs-CZ" sz="1600" dirty="0" err="1" smtClean="0"/>
              <a:t>participation</a:t>
            </a:r>
            <a:r>
              <a:rPr lang="cs-CZ" sz="1600" dirty="0" smtClean="0"/>
              <a:t> index has </a:t>
            </a:r>
            <a:r>
              <a:rPr lang="cs-CZ" sz="1600" dirty="0" err="1" smtClean="0"/>
              <a:t>higher</a:t>
            </a:r>
            <a:r>
              <a:rPr lang="cs-CZ" sz="1600" dirty="0" smtClean="0"/>
              <a:t> </a:t>
            </a:r>
            <a:r>
              <a:rPr lang="cs-CZ" sz="1600" dirty="0" err="1" smtClean="0"/>
              <a:t>impact</a:t>
            </a:r>
            <a:r>
              <a:rPr lang="cs-CZ" sz="1600" dirty="0" smtClean="0"/>
              <a:t> on </a:t>
            </a:r>
            <a:r>
              <a:rPr lang="cs-CZ" sz="1600" dirty="0" err="1" smtClean="0"/>
              <a:t>Health</a:t>
            </a:r>
            <a:r>
              <a:rPr lang="cs-CZ" sz="1600" dirty="0" smtClean="0"/>
              <a:t> </a:t>
            </a:r>
            <a:r>
              <a:rPr lang="cs-CZ" sz="1600" dirty="0" err="1" smtClean="0"/>
              <a:t>equality</a:t>
            </a:r>
            <a:r>
              <a:rPr lang="cs-CZ" sz="1600" dirty="0" smtClean="0"/>
              <a:t> in CEE </a:t>
            </a:r>
            <a:r>
              <a:rPr lang="cs-CZ" sz="1600" dirty="0" err="1" smtClean="0"/>
              <a:t>countries</a:t>
            </a:r>
            <a:r>
              <a:rPr lang="cs-CZ" sz="1600" dirty="0" smtClean="0"/>
              <a:t> </a:t>
            </a:r>
            <a:r>
              <a:rPr lang="cs-CZ" sz="1600" dirty="0" err="1" smtClean="0"/>
              <a:t>compared</a:t>
            </a:r>
            <a:r>
              <a:rPr lang="cs-CZ" sz="1600" dirty="0" smtClean="0"/>
              <a:t> to </a:t>
            </a:r>
            <a:r>
              <a:rPr lang="cs-CZ" sz="1600" dirty="0" err="1" smtClean="0"/>
              <a:t>the</a:t>
            </a:r>
            <a:r>
              <a:rPr lang="cs-CZ" sz="1600" dirty="0" smtClean="0"/>
              <a:t> rest </a:t>
            </a:r>
            <a:r>
              <a:rPr lang="cs-CZ" sz="1600" dirty="0" err="1" smtClean="0"/>
              <a:t>of</a:t>
            </a:r>
            <a:r>
              <a:rPr lang="cs-CZ" sz="1600" dirty="0" smtClean="0"/>
              <a:t> </a:t>
            </a:r>
            <a:r>
              <a:rPr lang="cs-CZ" sz="1600" dirty="0" err="1" smtClean="0"/>
              <a:t>the</a:t>
            </a:r>
            <a:r>
              <a:rPr lang="cs-CZ" sz="1600" dirty="0" smtClean="0"/>
              <a:t> </a:t>
            </a:r>
            <a:r>
              <a:rPr lang="cs-CZ" sz="1600" dirty="0" err="1" smtClean="0"/>
              <a:t>world</a:t>
            </a:r>
            <a:endParaRPr lang="cs-CZ" sz="1600" dirty="0" smtClean="0"/>
          </a:p>
          <a:p>
            <a:pPr lvl="0"/>
            <a:endParaRPr lang="en-GB" sz="1600" dirty="0" smtClean="0"/>
          </a:p>
          <a:p>
            <a:pPr lvl="0"/>
            <a:r>
              <a:rPr lang="cs-CZ" sz="1600" dirty="0" err="1" smtClean="0"/>
              <a:t>Some</a:t>
            </a:r>
            <a:r>
              <a:rPr lang="cs-CZ" sz="1600" dirty="0" smtClean="0"/>
              <a:t> non-</a:t>
            </a:r>
            <a:r>
              <a:rPr lang="cs-CZ" sz="1600" dirty="0" err="1" smtClean="0"/>
              <a:t>findings</a:t>
            </a:r>
            <a:r>
              <a:rPr lang="cs-CZ" sz="1600" dirty="0" smtClean="0"/>
              <a:t>: </a:t>
            </a:r>
            <a:r>
              <a:rPr lang="cs-CZ" sz="1600" dirty="0" err="1" smtClean="0"/>
              <a:t>None</a:t>
            </a:r>
            <a:r>
              <a:rPr lang="cs-CZ" sz="1600" dirty="0" smtClean="0"/>
              <a:t> </a:t>
            </a:r>
            <a:r>
              <a:rPr lang="cs-CZ" sz="1600" dirty="0" err="1" smtClean="0"/>
              <a:t>or</a:t>
            </a:r>
            <a:r>
              <a:rPr lang="cs-CZ" sz="1600" dirty="0" smtClean="0"/>
              <a:t> </a:t>
            </a:r>
            <a:r>
              <a:rPr lang="cs-CZ" sz="1600" dirty="0" err="1" smtClean="0"/>
              <a:t>minimal</a:t>
            </a:r>
            <a:r>
              <a:rPr lang="cs-CZ" sz="1600" dirty="0" smtClean="0"/>
              <a:t> </a:t>
            </a:r>
            <a:r>
              <a:rPr lang="cs-CZ" sz="1600" dirty="0" err="1" smtClean="0"/>
              <a:t>effect</a:t>
            </a:r>
            <a:r>
              <a:rPr lang="cs-CZ" sz="1600" dirty="0" smtClean="0"/>
              <a:t> </a:t>
            </a:r>
            <a:r>
              <a:rPr lang="cs-CZ" sz="1600" dirty="0" err="1" smtClean="0"/>
              <a:t>of</a:t>
            </a:r>
            <a:r>
              <a:rPr lang="cs-CZ" sz="1600" dirty="0" smtClean="0"/>
              <a:t> </a:t>
            </a:r>
            <a:r>
              <a:rPr lang="cs-CZ" sz="1600" dirty="0" err="1" smtClean="0"/>
              <a:t>Paliametary</a:t>
            </a:r>
            <a:r>
              <a:rPr lang="cs-CZ" sz="1600" dirty="0" smtClean="0"/>
              <a:t> </a:t>
            </a:r>
            <a:r>
              <a:rPr lang="cs-CZ" sz="1600" dirty="0" err="1" smtClean="0"/>
              <a:t>elections</a:t>
            </a:r>
            <a:r>
              <a:rPr lang="cs-CZ" sz="1600" dirty="0" smtClean="0"/>
              <a:t> </a:t>
            </a:r>
            <a:r>
              <a:rPr lang="cs-CZ" sz="1600" dirty="0" err="1" smtClean="0"/>
              <a:t>turnout</a:t>
            </a:r>
            <a:r>
              <a:rPr lang="cs-CZ" sz="1600" dirty="0" smtClean="0"/>
              <a:t>, </a:t>
            </a:r>
            <a:r>
              <a:rPr lang="cs-CZ" sz="1600" dirty="0" err="1" smtClean="0"/>
              <a:t>Share</a:t>
            </a:r>
            <a:r>
              <a:rPr lang="cs-CZ" sz="1600" dirty="0" smtClean="0"/>
              <a:t> </a:t>
            </a:r>
            <a:r>
              <a:rPr lang="cs-CZ" sz="1600" dirty="0" err="1" smtClean="0"/>
              <a:t>of</a:t>
            </a:r>
            <a:r>
              <a:rPr lang="cs-CZ" sz="1600" dirty="0" smtClean="0"/>
              <a:t> </a:t>
            </a:r>
            <a:r>
              <a:rPr lang="cs-CZ" sz="1600" dirty="0" err="1" smtClean="0"/>
              <a:t>employed</a:t>
            </a:r>
            <a:r>
              <a:rPr lang="cs-CZ" sz="1600" dirty="0" smtClean="0"/>
              <a:t> </a:t>
            </a:r>
            <a:r>
              <a:rPr lang="cs-CZ" sz="1600" dirty="0" err="1" smtClean="0"/>
              <a:t>or</a:t>
            </a:r>
            <a:r>
              <a:rPr lang="cs-CZ" sz="1600" dirty="0" smtClean="0"/>
              <a:t> GDP </a:t>
            </a:r>
            <a:r>
              <a:rPr lang="cs-CZ" sz="1600" dirty="0" err="1" smtClean="0"/>
              <a:t>growth</a:t>
            </a:r>
            <a:r>
              <a:rPr lang="cs-CZ" sz="1600" dirty="0" smtClean="0"/>
              <a:t> on </a:t>
            </a:r>
            <a:r>
              <a:rPr lang="cs-CZ" sz="1600" dirty="0" err="1" smtClean="0"/>
              <a:t>health</a:t>
            </a:r>
            <a:r>
              <a:rPr lang="cs-CZ" sz="1600" dirty="0" smtClean="0"/>
              <a:t> </a:t>
            </a:r>
            <a:r>
              <a:rPr lang="cs-CZ" sz="1600" dirty="0" err="1" smtClean="0"/>
              <a:t>equality</a:t>
            </a:r>
            <a:endParaRPr lang="cs-CZ" sz="1600" dirty="0" smtClean="0"/>
          </a:p>
        </p:txBody>
      </p:sp>
    </p:spTree>
    <p:extLst>
      <p:ext uri="{BB962C8B-B14F-4D97-AF65-F5344CB8AC3E}">
        <p14:creationId xmlns:p14="http://schemas.microsoft.com/office/powerpoint/2010/main" val="82483612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19" b="13919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" y="3385704"/>
            <a:ext cx="3474720" cy="996427"/>
          </a:xfrm>
        </p:spPr>
        <p:txBody>
          <a:bodyPr/>
          <a:lstStyle/>
          <a:p>
            <a:r>
              <a:rPr lang="en-US" dirty="0" smtClean="0"/>
              <a:t>Final notes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6289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Suggestions</a:t>
            </a:r>
            <a:r>
              <a:rPr lang="de-AT" dirty="0" smtClean="0"/>
              <a:t> </a:t>
            </a:r>
            <a:r>
              <a:rPr lang="de-AT" dirty="0" err="1" smtClean="0"/>
              <a:t>for</a:t>
            </a:r>
            <a:r>
              <a:rPr lang="de-AT" dirty="0" smtClean="0"/>
              <a:t> </a:t>
            </a:r>
            <a:r>
              <a:rPr lang="de-AT" dirty="0" err="1" smtClean="0"/>
              <a:t>future</a:t>
            </a:r>
            <a:r>
              <a:rPr lang="de-AT" dirty="0" smtClean="0"/>
              <a:t> </a:t>
            </a:r>
            <a:r>
              <a:rPr lang="de-AT" dirty="0" err="1" smtClean="0"/>
              <a:t>research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accurate exploratory and cleaning process of the data =&gt; </a:t>
            </a:r>
            <a:r>
              <a:rPr lang="en-US" i="1" dirty="0" smtClean="0"/>
              <a:t>“More data dominates better techniques”</a:t>
            </a:r>
          </a:p>
          <a:p>
            <a:r>
              <a:rPr lang="en-US" dirty="0"/>
              <a:t>Normalization of variables for better interpretation of coefficients</a:t>
            </a:r>
            <a:endParaRPr lang="de-AT" dirty="0"/>
          </a:p>
          <a:p>
            <a:r>
              <a:rPr lang="en-US" dirty="0" smtClean="0"/>
              <a:t>Possible </a:t>
            </a:r>
            <a:r>
              <a:rPr lang="en-US" dirty="0"/>
              <a:t>models (an overview for future discussion</a:t>
            </a:r>
            <a:r>
              <a:rPr lang="en-US" dirty="0" smtClean="0"/>
              <a:t>)</a:t>
            </a:r>
          </a:p>
          <a:p>
            <a:pPr marL="240030" lvl="1" indent="0">
              <a:buNone/>
            </a:pPr>
            <a:r>
              <a:rPr lang="en-US" dirty="0" smtClean="0"/>
              <a:t>- Random forest</a:t>
            </a:r>
            <a:endParaRPr lang="en-US" dirty="0"/>
          </a:p>
          <a:p>
            <a:r>
              <a:rPr lang="de-AT" dirty="0" err="1" smtClean="0"/>
              <a:t>Gain</a:t>
            </a:r>
            <a:r>
              <a:rPr lang="de-AT" dirty="0" smtClean="0"/>
              <a:t> a </a:t>
            </a:r>
            <a:r>
              <a:rPr lang="de-AT" dirty="0" err="1" smtClean="0"/>
              <a:t>better</a:t>
            </a:r>
            <a:r>
              <a:rPr lang="de-AT" dirty="0" smtClean="0"/>
              <a:t> </a:t>
            </a:r>
            <a:r>
              <a:rPr lang="de-AT" dirty="0" err="1" smtClean="0"/>
              <a:t>understanding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the</a:t>
            </a:r>
            <a:r>
              <a:rPr lang="de-AT" dirty="0" smtClean="0"/>
              <a:t> </a:t>
            </a:r>
            <a:r>
              <a:rPr lang="de-AT" dirty="0" err="1" smtClean="0"/>
              <a:t>complex</a:t>
            </a:r>
            <a:r>
              <a:rPr lang="de-AT" dirty="0" smtClean="0"/>
              <a:t> matter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civil</a:t>
            </a:r>
            <a:r>
              <a:rPr lang="de-AT" dirty="0" smtClean="0"/>
              <a:t> </a:t>
            </a:r>
            <a:r>
              <a:rPr lang="de-AT" dirty="0" err="1" smtClean="0"/>
              <a:t>society</a:t>
            </a:r>
            <a:r>
              <a:rPr lang="de-AT" dirty="0" smtClean="0"/>
              <a:t> </a:t>
            </a:r>
            <a:r>
              <a:rPr lang="de-AT" dirty="0" err="1" smtClean="0"/>
              <a:t>by</a:t>
            </a:r>
            <a:r>
              <a:rPr lang="de-AT" dirty="0"/>
              <a:t>:</a:t>
            </a:r>
            <a:endParaRPr lang="de-AT" dirty="0" smtClean="0"/>
          </a:p>
          <a:p>
            <a:pPr lvl="1">
              <a:buFontTx/>
              <a:buChar char="-"/>
            </a:pPr>
            <a:r>
              <a:rPr lang="de-AT" dirty="0" err="1" smtClean="0"/>
              <a:t>conducting</a:t>
            </a:r>
            <a:r>
              <a:rPr lang="de-AT" dirty="0" smtClean="0"/>
              <a:t> </a:t>
            </a:r>
            <a:r>
              <a:rPr lang="de-AT" dirty="0" err="1" smtClean="0"/>
              <a:t>case</a:t>
            </a:r>
            <a:r>
              <a:rPr lang="de-AT" dirty="0" smtClean="0"/>
              <a:t> </a:t>
            </a:r>
            <a:r>
              <a:rPr lang="de-AT" dirty="0" err="1" smtClean="0"/>
              <a:t>studies</a:t>
            </a:r>
            <a:r>
              <a:rPr lang="de-AT" dirty="0" smtClean="0"/>
              <a:t> </a:t>
            </a:r>
            <a:r>
              <a:rPr lang="de-AT" dirty="0" err="1" smtClean="0"/>
              <a:t>for</a:t>
            </a:r>
            <a:r>
              <a:rPr lang="de-AT" dirty="0"/>
              <a:t> </a:t>
            </a:r>
            <a:r>
              <a:rPr lang="de-AT" dirty="0" smtClean="0"/>
              <a:t>countries </a:t>
            </a:r>
            <a:r>
              <a:rPr lang="de-AT" dirty="0" err="1" smtClean="0"/>
              <a:t>that</a:t>
            </a:r>
            <a:r>
              <a:rPr lang="de-AT" dirty="0" smtClean="0"/>
              <a:t> </a:t>
            </a:r>
            <a:r>
              <a:rPr lang="de-AT" dirty="0" err="1" smtClean="0"/>
              <a:t>disclose</a:t>
            </a:r>
            <a:r>
              <a:rPr lang="de-AT" dirty="0" smtClean="0"/>
              <a:t> </a:t>
            </a:r>
            <a:r>
              <a:rPr lang="de-AT" dirty="0" err="1" smtClean="0"/>
              <a:t>exceptional</a:t>
            </a:r>
            <a:r>
              <a:rPr lang="de-AT" dirty="0" smtClean="0"/>
              <a:t> </a:t>
            </a:r>
            <a:r>
              <a:rPr lang="de-AT" dirty="0" err="1" smtClean="0"/>
              <a:t>behaviour</a:t>
            </a:r>
            <a:r>
              <a:rPr lang="de-AT" dirty="0" smtClean="0"/>
              <a:t> in multiple </a:t>
            </a:r>
            <a:r>
              <a:rPr lang="de-AT" dirty="0" err="1" smtClean="0"/>
              <a:t>dimensions</a:t>
            </a:r>
            <a:r>
              <a:rPr lang="de-AT" dirty="0" smtClean="0"/>
              <a:t> (e.g. Ukraine)</a:t>
            </a:r>
          </a:p>
          <a:p>
            <a:pPr lvl="1">
              <a:buFontTx/>
              <a:buChar char="-"/>
            </a:pPr>
            <a:r>
              <a:rPr lang="de-AT" dirty="0" err="1" smtClean="0"/>
              <a:t>using</a:t>
            </a:r>
            <a:r>
              <a:rPr lang="de-AT" dirty="0" smtClean="0"/>
              <a:t> regional </a:t>
            </a:r>
            <a:r>
              <a:rPr lang="de-AT" dirty="0" err="1" smtClean="0"/>
              <a:t>data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spatial</a:t>
            </a:r>
            <a:r>
              <a:rPr lang="de-AT" dirty="0" smtClean="0"/>
              <a:t> </a:t>
            </a:r>
            <a:r>
              <a:rPr lang="de-AT" dirty="0" err="1" smtClean="0"/>
              <a:t>analysis</a:t>
            </a:r>
            <a:endParaRPr lang="de-AT" dirty="0" smtClean="0"/>
          </a:p>
          <a:p>
            <a:pPr lvl="1">
              <a:buFontTx/>
              <a:buChar char="-"/>
            </a:pPr>
            <a:r>
              <a:rPr lang="de-AT" dirty="0" err="1" smtClean="0"/>
              <a:t>implementing</a:t>
            </a:r>
            <a:r>
              <a:rPr lang="de-AT" dirty="0" smtClean="0"/>
              <a:t> </a:t>
            </a:r>
            <a:r>
              <a:rPr lang="de-AT" dirty="0" err="1" smtClean="0"/>
              <a:t>microeconomic</a:t>
            </a:r>
            <a:r>
              <a:rPr lang="de-AT" dirty="0" smtClean="0"/>
              <a:t> </a:t>
            </a:r>
            <a:r>
              <a:rPr lang="de-AT" dirty="0" err="1" smtClean="0"/>
              <a:t>data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/</a:t>
            </a:r>
            <a:r>
              <a:rPr lang="de-AT" dirty="0" err="1" smtClean="0"/>
              <a:t>or</a:t>
            </a:r>
            <a:r>
              <a:rPr lang="de-AT" dirty="0" smtClean="0"/>
              <a:t> </a:t>
            </a:r>
            <a:r>
              <a:rPr lang="de-AT" dirty="0" err="1" smtClean="0"/>
              <a:t>behavioural</a:t>
            </a:r>
            <a:r>
              <a:rPr lang="de-AT" dirty="0" smtClean="0"/>
              <a:t> </a:t>
            </a:r>
            <a:r>
              <a:rPr lang="de-AT" dirty="0" err="1" smtClean="0"/>
              <a:t>approaches</a:t>
            </a:r>
            <a:r>
              <a:rPr lang="de-AT" dirty="0" smtClean="0"/>
              <a:t> (e.g. </a:t>
            </a:r>
            <a:r>
              <a:rPr lang="de-AT" dirty="0" err="1" smtClean="0"/>
              <a:t>from</a:t>
            </a:r>
            <a:r>
              <a:rPr lang="de-AT" dirty="0" smtClean="0"/>
              <a:t> </a:t>
            </a:r>
            <a:r>
              <a:rPr lang="de-AT" dirty="0" err="1" smtClean="0"/>
              <a:t>household</a:t>
            </a:r>
            <a:r>
              <a:rPr lang="de-AT" dirty="0" smtClean="0"/>
              <a:t> </a:t>
            </a:r>
            <a:r>
              <a:rPr lang="de-AT" dirty="0" err="1" smtClean="0"/>
              <a:t>surveys</a:t>
            </a:r>
            <a:r>
              <a:rPr lang="de-AT" dirty="0" smtClean="0"/>
              <a:t>) </a:t>
            </a:r>
            <a:r>
              <a:rPr lang="de-AT" dirty="0" err="1" smtClean="0"/>
              <a:t>to</a:t>
            </a:r>
            <a:r>
              <a:rPr lang="de-AT" dirty="0" smtClean="0"/>
              <a:t> </a:t>
            </a:r>
            <a:r>
              <a:rPr lang="de-AT" dirty="0" err="1" smtClean="0"/>
              <a:t>explain</a:t>
            </a:r>
            <a:r>
              <a:rPr lang="de-AT" dirty="0" smtClean="0"/>
              <a:t> </a:t>
            </a:r>
            <a:r>
              <a:rPr lang="de-AT" dirty="0" err="1" smtClean="0"/>
              <a:t>what</a:t>
            </a:r>
            <a:r>
              <a:rPr lang="de-AT" dirty="0" smtClean="0"/>
              <a:t> </a:t>
            </a:r>
            <a:r>
              <a:rPr lang="de-AT" dirty="0" err="1" smtClean="0"/>
              <a:t>drives</a:t>
            </a:r>
            <a:r>
              <a:rPr lang="de-AT" dirty="0" smtClean="0"/>
              <a:t>/</a:t>
            </a:r>
            <a:r>
              <a:rPr lang="de-AT" dirty="0" err="1" smtClean="0"/>
              <a:t>motivates</a:t>
            </a:r>
            <a:r>
              <a:rPr lang="de-AT" dirty="0" smtClean="0"/>
              <a:t> </a:t>
            </a:r>
            <a:r>
              <a:rPr lang="de-AT" dirty="0" err="1" smtClean="0"/>
              <a:t>people</a:t>
            </a:r>
            <a:r>
              <a:rPr lang="de-AT" dirty="0" smtClean="0"/>
              <a:t> </a:t>
            </a:r>
            <a:r>
              <a:rPr lang="de-AT" dirty="0" err="1" smtClean="0"/>
              <a:t>to</a:t>
            </a:r>
            <a:r>
              <a:rPr lang="de-AT" dirty="0" smtClean="0"/>
              <a:t> </a:t>
            </a:r>
            <a:r>
              <a:rPr lang="de-AT" dirty="0" err="1" smtClean="0"/>
              <a:t>engage</a:t>
            </a:r>
            <a:r>
              <a:rPr lang="de-AT" dirty="0" smtClean="0"/>
              <a:t> in </a:t>
            </a:r>
            <a:r>
              <a:rPr lang="de-AT" dirty="0" err="1" smtClean="0"/>
              <a:t>civil</a:t>
            </a:r>
            <a:r>
              <a:rPr lang="de-AT" dirty="0" smtClean="0"/>
              <a:t> </a:t>
            </a:r>
            <a:r>
              <a:rPr lang="de-AT" dirty="0" err="1" smtClean="0"/>
              <a:t>society</a:t>
            </a:r>
            <a:endParaRPr lang="de-AT" dirty="0" smtClean="0"/>
          </a:p>
          <a:p>
            <a:pPr lvl="1">
              <a:buFontTx/>
              <a:buChar char="-"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0520182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391" y="121564"/>
            <a:ext cx="8229600" cy="704088"/>
          </a:xfrm>
        </p:spPr>
        <p:txBody>
          <a:bodyPr/>
          <a:lstStyle/>
          <a:p>
            <a:r>
              <a:rPr lang="en-US" dirty="0" smtClean="0"/>
              <a:t>Data Sources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05563" y="531111"/>
            <a:ext cx="8683256" cy="3397250"/>
          </a:xfrm>
        </p:spPr>
        <p:txBody>
          <a:bodyPr/>
          <a:lstStyle/>
          <a:p>
            <a:r>
              <a:rPr lang="en-US" b="1" dirty="0" smtClean="0"/>
              <a:t>World Bank</a:t>
            </a:r>
            <a:r>
              <a:rPr lang="en-US" dirty="0" smtClean="0"/>
              <a:t>: </a:t>
            </a:r>
            <a:r>
              <a:rPr lang="en-US" sz="1200" dirty="0"/>
              <a:t>Lin, Justin Y. 2012. New Structural Economics: A Framework for Rethinking Development and Policy. © World Bank. http://</a:t>
            </a:r>
            <a:r>
              <a:rPr lang="en-US" sz="1200" dirty="0" err="1"/>
              <a:t>hdl.handle.net</a:t>
            </a:r>
            <a:r>
              <a:rPr lang="en-US" sz="1200" dirty="0"/>
              <a:t>/123123123123/123 License: Creative Commons Attribution license (CC BY 3.0 IGO</a:t>
            </a:r>
            <a:r>
              <a:rPr lang="en-US" sz="1200" dirty="0" smtClean="0"/>
              <a:t>)</a:t>
            </a:r>
            <a:endParaRPr lang="en-US" sz="1400" dirty="0" smtClean="0"/>
          </a:p>
          <a:p>
            <a:r>
              <a:rPr lang="en-US" b="1" dirty="0"/>
              <a:t>Bertelsmann Transformation </a:t>
            </a:r>
            <a:r>
              <a:rPr lang="en-US" b="1" dirty="0" smtClean="0"/>
              <a:t>Index: </a:t>
            </a:r>
            <a:r>
              <a:rPr lang="en-US" sz="1200" dirty="0"/>
              <a:t>http://www.bti-project.org/en/data</a:t>
            </a:r>
            <a:r>
              <a:rPr lang="en-US" sz="1200" dirty="0" smtClean="0"/>
              <a:t>/</a:t>
            </a:r>
          </a:p>
          <a:p>
            <a:r>
              <a:rPr lang="en-US" b="1" dirty="0" smtClean="0"/>
              <a:t>Varieties in Democracy: </a:t>
            </a:r>
            <a:r>
              <a:rPr lang="en-US" sz="1200" dirty="0"/>
              <a:t>David Altman, Michael Bernhard, M. Steven Fish, Adam Glynn, Allen Hicken, Carl Henrik </a:t>
            </a:r>
            <a:r>
              <a:rPr lang="en-US" sz="1200" dirty="0" err="1"/>
              <a:t>Knutsen</a:t>
            </a:r>
            <a:r>
              <a:rPr lang="en-US" sz="1200" dirty="0"/>
              <a:t>, Joshua </a:t>
            </a:r>
            <a:r>
              <a:rPr lang="en-US" sz="1200" dirty="0" err="1"/>
              <a:t>Krusell</a:t>
            </a:r>
            <a:r>
              <a:rPr lang="en-US" sz="1200" dirty="0"/>
              <a:t>, Anna </a:t>
            </a:r>
            <a:r>
              <a:rPr lang="en-US" sz="1200" dirty="0" err="1"/>
              <a:t>Lührmann</a:t>
            </a:r>
            <a:r>
              <a:rPr lang="en-US" sz="1200" dirty="0"/>
              <a:t>, Kyle L. Marquardt, Kelly McMann, </a:t>
            </a:r>
            <a:r>
              <a:rPr lang="en-US" sz="1200" dirty="0" err="1"/>
              <a:t>Valeriya</a:t>
            </a:r>
            <a:r>
              <a:rPr lang="en-US" sz="1200" dirty="0"/>
              <a:t> </a:t>
            </a:r>
            <a:r>
              <a:rPr lang="en-US" sz="1200" dirty="0" err="1"/>
              <a:t>Mechkova</a:t>
            </a:r>
            <a:r>
              <a:rPr lang="en-US" sz="1200" dirty="0"/>
              <a:t>, Moa Olin, Pamela Paxton, Daniel </a:t>
            </a:r>
            <a:r>
              <a:rPr lang="en-US" sz="1200" dirty="0" err="1"/>
              <a:t>Pemstein</a:t>
            </a:r>
            <a:r>
              <a:rPr lang="en-US" sz="1200" dirty="0"/>
              <a:t>, </a:t>
            </a:r>
            <a:r>
              <a:rPr lang="en-US" sz="1200" dirty="0" err="1"/>
              <a:t>Josefine</a:t>
            </a:r>
            <a:r>
              <a:rPr lang="en-US" sz="1200" dirty="0"/>
              <a:t> </a:t>
            </a:r>
            <a:r>
              <a:rPr lang="en-US" sz="1200" dirty="0" err="1"/>
              <a:t>Pernes</a:t>
            </a:r>
            <a:r>
              <a:rPr lang="en-US" sz="1200" dirty="0"/>
              <a:t>, </a:t>
            </a:r>
            <a:r>
              <a:rPr lang="en-US" sz="1200" dirty="0" err="1"/>
              <a:t>Constanza</a:t>
            </a:r>
            <a:r>
              <a:rPr lang="en-US" sz="1200" dirty="0"/>
              <a:t> </a:t>
            </a:r>
            <a:r>
              <a:rPr lang="en-US" sz="1200" dirty="0" err="1"/>
              <a:t>Sanhueza</a:t>
            </a:r>
            <a:r>
              <a:rPr lang="en-US" sz="1200" dirty="0"/>
              <a:t> </a:t>
            </a:r>
            <a:r>
              <a:rPr lang="en-US" sz="1200" dirty="0" err="1"/>
              <a:t>Petrarca</a:t>
            </a:r>
            <a:r>
              <a:rPr lang="en-US" sz="1200" dirty="0"/>
              <a:t>, Johannes von </a:t>
            </a:r>
            <a:r>
              <a:rPr lang="en-US" sz="1200" dirty="0" err="1"/>
              <a:t>Römer</a:t>
            </a:r>
            <a:r>
              <a:rPr lang="en-US" sz="1200" dirty="0"/>
              <a:t>, Laura </a:t>
            </a:r>
            <a:r>
              <a:rPr lang="en-US" sz="1200" dirty="0" err="1"/>
              <a:t>Saxer</a:t>
            </a:r>
            <a:r>
              <a:rPr lang="en-US" sz="1200" dirty="0"/>
              <a:t>, Brigitte </a:t>
            </a:r>
            <a:r>
              <a:rPr lang="en-US" sz="1200" dirty="0" err="1"/>
              <a:t>Seim</a:t>
            </a:r>
            <a:r>
              <a:rPr lang="en-US" sz="1200" dirty="0"/>
              <a:t>, Rachel </a:t>
            </a:r>
            <a:r>
              <a:rPr lang="en-US" sz="1200" dirty="0" err="1"/>
              <a:t>Sigman</a:t>
            </a:r>
            <a:r>
              <a:rPr lang="en-US" sz="1200" dirty="0"/>
              <a:t>, Jeffrey </a:t>
            </a:r>
            <a:r>
              <a:rPr lang="en-US" sz="1200" dirty="0" err="1"/>
              <a:t>Staton</a:t>
            </a:r>
            <a:r>
              <a:rPr lang="en-US" sz="1200" dirty="0"/>
              <a:t>, Natalia </a:t>
            </a:r>
            <a:r>
              <a:rPr lang="en-US" sz="1200" dirty="0" err="1"/>
              <a:t>Stepanova</a:t>
            </a:r>
            <a:r>
              <a:rPr lang="en-US" sz="1200" dirty="0"/>
              <a:t>, and Steven Wilson. 2017. “V- Dem [Country-Year/Country-Date] Dataset v7.1” Varieties of Democracy (V-Dem) Project</a:t>
            </a:r>
            <a:r>
              <a:rPr lang="en-US" sz="1200" dirty="0" smtClean="0"/>
              <a:t>.</a:t>
            </a:r>
          </a:p>
          <a:p>
            <a:r>
              <a:rPr lang="en-US" b="1" dirty="0" smtClean="0"/>
              <a:t>World Values Survey</a:t>
            </a:r>
            <a:r>
              <a:rPr lang="en-US" sz="1200" dirty="0" smtClean="0"/>
              <a:t>: </a:t>
            </a:r>
            <a:r>
              <a:rPr lang="en-US" sz="1200" dirty="0"/>
              <a:t>WORLD VALUES SURVEY Wave 6 2010-2014 OFFICIAL AGGREGATE v.20150418. World Values Survey Association (</a:t>
            </a:r>
            <a:r>
              <a:rPr lang="en-US" sz="1200" dirty="0" err="1"/>
              <a:t>www.worldvaluessurvey.org</a:t>
            </a:r>
            <a:r>
              <a:rPr lang="en-US" sz="1200" dirty="0"/>
              <a:t>). Aggregate File Producer: </a:t>
            </a:r>
            <a:r>
              <a:rPr lang="en-US" sz="1200" dirty="0" err="1"/>
              <a:t>Asep</a:t>
            </a:r>
            <a:r>
              <a:rPr lang="en-US" sz="1200" dirty="0"/>
              <a:t>/JDS, Madrid SPAIN.</a:t>
            </a:r>
          </a:p>
          <a:p>
            <a:r>
              <a:rPr lang="en-US" b="1" dirty="0" smtClean="0"/>
              <a:t>Red Cross Federation: </a:t>
            </a:r>
            <a:r>
              <a:rPr lang="en-US" sz="1200" dirty="0"/>
              <a:t>http://</a:t>
            </a:r>
            <a:r>
              <a:rPr lang="en-US" sz="1200" dirty="0" err="1"/>
              <a:t>data.ifrc.org</a:t>
            </a:r>
            <a:r>
              <a:rPr lang="en-US" sz="1200" dirty="0"/>
              <a:t>/</a:t>
            </a:r>
            <a:r>
              <a:rPr lang="en-US" sz="1200" dirty="0" err="1"/>
              <a:t>fdrs</a:t>
            </a:r>
            <a:r>
              <a:rPr lang="en-US" sz="1200" dirty="0"/>
              <a:t>/data-download</a:t>
            </a:r>
            <a:endParaRPr lang="en-US" sz="1200" b="1" dirty="0"/>
          </a:p>
          <a:p>
            <a:r>
              <a:rPr lang="en-US" b="1" dirty="0" smtClean="0"/>
              <a:t>Corruption Perception Index</a:t>
            </a:r>
            <a:r>
              <a:rPr lang="en-US" dirty="0" smtClean="0"/>
              <a:t>: </a:t>
            </a:r>
            <a:r>
              <a:rPr lang="en-US" sz="1200" dirty="0"/>
              <a:t>CORRUPTION PERCEPTIONS INDEX (2017) by Transparency International is licensed under CC BY 4.0 </a:t>
            </a:r>
            <a:r>
              <a:rPr lang="en-US" sz="1200" dirty="0" smtClean="0"/>
              <a:t>DE</a:t>
            </a:r>
          </a:p>
          <a:p>
            <a:r>
              <a:rPr lang="en-US" b="1" dirty="0"/>
              <a:t>The International Institute for Democracy and Electoral </a:t>
            </a:r>
            <a:r>
              <a:rPr lang="en-US" b="1" dirty="0" smtClean="0"/>
              <a:t>Assistance</a:t>
            </a:r>
            <a:r>
              <a:rPr lang="en-US" dirty="0" smtClean="0"/>
              <a:t>: </a:t>
            </a:r>
            <a:r>
              <a:rPr lang="en-US" sz="1200" dirty="0" smtClean="0"/>
              <a:t>Reproduced </a:t>
            </a:r>
            <a:r>
              <a:rPr lang="en-US" sz="1200" dirty="0"/>
              <a:t>by permission of International IDEA from VOTER TURNOUT DATABASE © International Institute for Democracy and Electoral Assistance [2018].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32713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66983" y="1571348"/>
            <a:ext cx="2698811" cy="199747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endParaRPr lang="en-US" kern="0" dirty="0" err="1" smtClean="0">
              <a:solidFill>
                <a:prstClr val="white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485900" y="2841781"/>
            <a:ext cx="6172200" cy="1752842"/>
          </a:xfrm>
        </p:spPr>
        <p:txBody>
          <a:bodyPr vert="horz" lIns="0" tIns="0" rIns="0" bIns="0" rtlCol="0">
            <a:noAutofit/>
          </a:bodyPr>
          <a:lstStyle/>
          <a:p>
            <a:pPr marL="0" indent="0" algn="ctr">
              <a:buNone/>
            </a:pPr>
            <a:r>
              <a:rPr lang="en-US" sz="1050" dirty="0" err="1">
                <a:solidFill>
                  <a:schemeClr val="bg1"/>
                </a:solidFill>
                <a:latin typeface="FranklinGotItcTCEBoo"/>
                <a:cs typeface="FranklinGotItcTCEBoo"/>
              </a:rPr>
              <a:t>Erste</a:t>
            </a:r>
            <a:r>
              <a:rPr lang="en-US" sz="1050" dirty="0">
                <a:solidFill>
                  <a:schemeClr val="bg1"/>
                </a:solidFill>
                <a:latin typeface="FranklinGotItcTCEBoo"/>
                <a:cs typeface="FranklinGotItcTCEBoo"/>
              </a:rPr>
              <a:t> Hub / </a:t>
            </a:r>
            <a:r>
              <a:rPr lang="en-US" sz="1050" dirty="0" err="1">
                <a:solidFill>
                  <a:schemeClr val="bg1"/>
                </a:solidFill>
                <a:latin typeface="FranklinGotItcTCEBoo"/>
                <a:cs typeface="FranklinGotItcTCEBoo"/>
              </a:rPr>
              <a:t>BeeOne</a:t>
            </a:r>
            <a:r>
              <a:rPr lang="en-US" sz="1050" dirty="0">
                <a:solidFill>
                  <a:schemeClr val="bg1"/>
                </a:solidFill>
                <a:latin typeface="FranklinGotItcTCEBoo"/>
                <a:cs typeface="FranklinGotItcTCEBoo"/>
              </a:rPr>
              <a:t> / Group Brands</a:t>
            </a:r>
          </a:p>
        </p:txBody>
      </p:sp>
      <p:pic>
        <p:nvPicPr>
          <p:cNvPr id="5" name="Picture 5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946" y="2431766"/>
            <a:ext cx="972108" cy="27996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485900" y="1977685"/>
            <a:ext cx="6172200" cy="17528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50" dirty="0">
                <a:solidFill>
                  <a:srgbClr val="FFFFFF"/>
                </a:solidFill>
                <a:latin typeface="FranklinGotItcTCEBoo"/>
                <a:cs typeface="FranklinGotItcTCEBoo"/>
              </a:rPr>
              <a:t>inspired by</a:t>
            </a:r>
          </a:p>
        </p:txBody>
      </p:sp>
    </p:spTree>
    <p:extLst>
      <p:ext uri="{BB962C8B-B14F-4D97-AF65-F5344CB8AC3E}">
        <p14:creationId xmlns:p14="http://schemas.microsoft.com/office/powerpoint/2010/main" val="9236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Determinants of civil society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Civil society oriented relations between CEE countries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Is civil society related to health?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3196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19" b="13919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" y="3055614"/>
            <a:ext cx="3474720" cy="1326517"/>
          </a:xfrm>
        </p:spPr>
        <p:txBody>
          <a:bodyPr/>
          <a:lstStyle/>
          <a:p>
            <a:r>
              <a:rPr lang="en-US" dirty="0"/>
              <a:t>Civil Society Participation</a:t>
            </a:r>
          </a:p>
        </p:txBody>
      </p:sp>
    </p:spTree>
    <p:extLst>
      <p:ext uri="{BB962C8B-B14F-4D97-AF65-F5344CB8AC3E}">
        <p14:creationId xmlns:p14="http://schemas.microsoft.com/office/powerpoint/2010/main" val="105864912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First notes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Aim: </a:t>
            </a:r>
            <a:r>
              <a:rPr lang="en-US" b="1" dirty="0" smtClean="0"/>
              <a:t>Explore determinants of civil society</a:t>
            </a:r>
            <a:endParaRPr lang="en-US" b="1" dirty="0"/>
          </a:p>
          <a:p>
            <a:endParaRPr lang="en-US" sz="500" dirty="0"/>
          </a:p>
          <a:p>
            <a:r>
              <a:rPr lang="en-US" dirty="0"/>
              <a:t>Scale: CEE countries</a:t>
            </a:r>
          </a:p>
          <a:p>
            <a:endParaRPr lang="en-US" sz="500" dirty="0"/>
          </a:p>
          <a:p>
            <a:r>
              <a:rPr lang="en-US" dirty="0"/>
              <a:t>Dependent variable: civil society participation</a:t>
            </a:r>
          </a:p>
          <a:p>
            <a:endParaRPr lang="en-US" sz="500" dirty="0"/>
          </a:p>
          <a:p>
            <a:r>
              <a:rPr lang="en-US" dirty="0"/>
              <a:t>Independent variables: from the world bank and civil society data sources (around 400)</a:t>
            </a:r>
          </a:p>
          <a:p>
            <a:endParaRPr lang="en-GB" sz="500" dirty="0"/>
          </a:p>
          <a:p>
            <a:r>
              <a:rPr lang="en-US" dirty="0"/>
              <a:t>Use of Python and R</a:t>
            </a:r>
          </a:p>
        </p:txBody>
      </p:sp>
    </p:spTree>
    <p:extLst>
      <p:ext uri="{BB962C8B-B14F-4D97-AF65-F5344CB8AC3E}">
        <p14:creationId xmlns:p14="http://schemas.microsoft.com/office/powerpoint/2010/main" val="156340240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Overview of civil society participation in CEE</a:t>
            </a:r>
            <a:endParaRPr lang="en-GB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914400"/>
            <a:ext cx="461746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23860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 10 positively correlated variables (Ukraine)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200150" y="1085850"/>
            <a:ext cx="6800850" cy="3657600"/>
          </a:xfrm>
        </p:spPr>
        <p:txBody>
          <a:bodyPr/>
          <a:lstStyle/>
          <a:p>
            <a:pPr marL="385763" indent="-385763">
              <a:buFont typeface="+mj-lt"/>
              <a:buAutoNum type="arabicPeriod"/>
            </a:pPr>
            <a:r>
              <a:rPr lang="en-US" sz="1400" dirty="0" smtClean="0"/>
              <a:t>CSO participatory environment *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1400" dirty="0" smtClean="0"/>
              <a:t>Forest area (% land area)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1400" dirty="0" smtClean="0"/>
              <a:t>CSO Consultation *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1400" dirty="0" smtClean="0"/>
              <a:t>Women political participation index </a:t>
            </a:r>
            <a:r>
              <a:rPr lang="en-US" sz="1400" b="1" dirty="0" smtClean="0"/>
              <a:t>*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1400" dirty="0" smtClean="0"/>
              <a:t>Religious organization consultation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1400" dirty="0" smtClean="0"/>
              <a:t>Sustainable energy for all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1400" dirty="0" smtClean="0"/>
              <a:t>State ownership of economy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1400" dirty="0" smtClean="0"/>
              <a:t>Jobs (mobile cellular subscriptions (per 100 people))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1400" dirty="0" smtClean="0"/>
              <a:t>Renewable electricity output (% of total electricity output)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1400" dirty="0" smtClean="0"/>
              <a:t>Tertiary school enrollment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 smtClean="0"/>
              <a:t>* Excluded from final model due to being part of the final index</a:t>
            </a:r>
          </a:p>
          <a:p>
            <a:pPr marL="385763" indent="-385763">
              <a:buFont typeface="+mj-lt"/>
              <a:buAutoNum type="arabicPeriod"/>
            </a:pPr>
            <a:endParaRPr lang="en-US" sz="1400" dirty="0" smtClean="0"/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12701728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 10 negatively correlated variables (Ukraine)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00150" y="1085850"/>
            <a:ext cx="6915150" cy="36576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763" indent="-385763">
              <a:buFont typeface="+mj-lt"/>
              <a:buAutoNum type="arabicPeriod"/>
            </a:pPr>
            <a:r>
              <a:rPr lang="en-US" sz="1400" dirty="0"/>
              <a:t>Government attacks on judiciary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1400" dirty="0"/>
              <a:t>CO2 emissions (kg per 2010 US$ of GDP)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1400" dirty="0"/>
              <a:t>Ratio of female to male labor force participation rate (%) 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1400" dirty="0"/>
              <a:t>Mortality rate, neonatal (per 1000 live births)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1400" dirty="0"/>
              <a:t>Mortality rate, under 5 months (per 1000 live births)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1400" dirty="0"/>
              <a:t>Freedom from forced labor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1400" dirty="0"/>
              <a:t>Health equality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1400" dirty="0"/>
              <a:t>Prevalence of anemia among children (%childrenUnder5)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1400" dirty="0"/>
              <a:t>Permanent cropland (% of land area)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1400" dirty="0"/>
              <a:t>CO2 emissions (metric tons per capita) </a:t>
            </a:r>
          </a:p>
          <a:p>
            <a:pPr marL="385763" indent="-385763">
              <a:buFont typeface="+mj-lt"/>
              <a:buAutoNum type="arabicPeriod"/>
            </a:pPr>
            <a:endParaRPr lang="en-US" sz="1400" dirty="0"/>
          </a:p>
          <a:p>
            <a:pPr marL="385763" indent="-385763">
              <a:buFont typeface="+mj-lt"/>
              <a:buAutoNum type="arabicPeriod"/>
            </a:pPr>
            <a:endParaRPr lang="en-US" sz="1400" dirty="0"/>
          </a:p>
          <a:p>
            <a:pPr marL="385763" indent="-385763">
              <a:buFont typeface="+mj-lt"/>
              <a:buAutoNum type="arabicPeriod"/>
            </a:pPr>
            <a:endParaRPr lang="en-US" sz="1400" dirty="0"/>
          </a:p>
          <a:p>
            <a:pPr marL="385763" indent="-385763">
              <a:buFont typeface="+mj-lt"/>
              <a:buAutoNum type="arabicPeriod"/>
            </a:pPr>
            <a:endParaRPr lang="en-US" sz="1400" dirty="0"/>
          </a:p>
          <a:p>
            <a:pPr marL="385763" indent="-385763">
              <a:buFont typeface="+mj-lt"/>
              <a:buAutoNum type="arabicPeriod"/>
            </a:pPr>
            <a:endParaRPr lang="en-US" sz="1400" dirty="0"/>
          </a:p>
          <a:p>
            <a:pPr marL="385763" indent="-385763">
              <a:buFont typeface="+mj-lt"/>
              <a:buAutoNum type="arabicPeriod"/>
            </a:pPr>
            <a:endParaRPr lang="en-US" sz="1400" dirty="0"/>
          </a:p>
          <a:p>
            <a:pPr marL="385763" indent="-385763">
              <a:buFont typeface="+mj-lt"/>
              <a:buAutoNum type="arabicPeriod"/>
            </a:pPr>
            <a:endParaRPr lang="en-US" sz="1400" dirty="0"/>
          </a:p>
          <a:p>
            <a:pPr marL="385763" indent="-385763">
              <a:buFont typeface="+mj-lt"/>
              <a:buAutoNum type="arabicPeriod"/>
            </a:pPr>
            <a:endParaRPr lang="en-US" sz="1400" dirty="0"/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76672103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Example</a:t>
            </a:r>
            <a:r>
              <a:rPr lang="de-AT" dirty="0" smtClean="0"/>
              <a:t>: </a:t>
            </a:r>
            <a:r>
              <a:rPr lang="de-AT" dirty="0" err="1" smtClean="0"/>
              <a:t>freedom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expression</a:t>
            </a:r>
            <a:r>
              <a:rPr lang="de-AT" dirty="0" smtClean="0"/>
              <a:t> (1)</a:t>
            </a:r>
            <a:endParaRPr lang="de-AT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539" y="1085850"/>
            <a:ext cx="3957823" cy="3429000"/>
          </a:xfrm>
        </p:spPr>
      </p:pic>
    </p:spTree>
    <p:extLst>
      <p:ext uri="{BB962C8B-B14F-4D97-AF65-F5344CB8AC3E}">
        <p14:creationId xmlns:p14="http://schemas.microsoft.com/office/powerpoint/2010/main" val="240145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DC_PPT_Branded_16-9_0118_lite">
  <a:themeElements>
    <a:clrScheme name="TeradataPPT2014 2">
      <a:dk1>
        <a:srgbClr val="3C3C3B"/>
      </a:dk1>
      <a:lt1>
        <a:sysClr val="window" lastClr="FFFFFF"/>
      </a:lt1>
      <a:dk2>
        <a:srgbClr val="0079DB"/>
      </a:dk2>
      <a:lt2>
        <a:srgbClr val="D8D8D8"/>
      </a:lt2>
      <a:accent1>
        <a:srgbClr val="EC881D"/>
      </a:accent1>
      <a:accent2>
        <a:srgbClr val="0079DB"/>
      </a:accent2>
      <a:accent3>
        <a:srgbClr val="CD391F"/>
      </a:accent3>
      <a:accent4>
        <a:srgbClr val="0088A8"/>
      </a:accent4>
      <a:accent5>
        <a:srgbClr val="703092"/>
      </a:accent5>
      <a:accent6>
        <a:srgbClr val="5F6062"/>
      </a:accent6>
      <a:hlink>
        <a:srgbClr val="0079DB"/>
      </a:hlink>
      <a:folHlink>
        <a:srgbClr val="703092"/>
      </a:folHlink>
    </a:clrScheme>
    <a:fontScheme name="Teradata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noFill/>
          <a:miter lim="800000"/>
          <a:headEnd/>
          <a:tailEnd/>
        </a:ln>
        <a:effectLst/>
      </a:spPr>
      <a:bodyPr wrap="square" tIns="91440" bIns="91440" rtlCol="0" anchor="t">
        <a:prstTxWarp prst="textNoShape">
          <a:avLst/>
        </a:prstTxWarp>
        <a:noAutofit/>
      </a:bodyPr>
      <a:lstStyle>
        <a:defPPr>
          <a:defRPr kern="0" dirty="0" err="1" smtClean="0">
            <a:solidFill>
              <a:prstClr val="white"/>
            </a:solidFill>
          </a:defRPr>
        </a:defPPr>
      </a:lstStyle>
    </a:spDef>
    <a:lnDef>
      <a:spPr>
        <a:ln w="12700"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 anchor="t" anchorCtr="0">
        <a:no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radata">
      <a:dk1>
        <a:sysClr val="windowText" lastClr="000000"/>
      </a:dk1>
      <a:lt1>
        <a:sysClr val="window" lastClr="FFFFFF"/>
      </a:lt1>
      <a:dk2>
        <a:srgbClr val="0079DB"/>
      </a:dk2>
      <a:lt2>
        <a:srgbClr val="D8D8D8"/>
      </a:lt2>
      <a:accent1>
        <a:srgbClr val="D56D23"/>
      </a:accent1>
      <a:accent2>
        <a:srgbClr val="BBBCBE"/>
      </a:accent2>
      <a:accent3>
        <a:srgbClr val="5F6062"/>
      </a:accent3>
      <a:accent4>
        <a:srgbClr val="0088A8"/>
      </a:accent4>
      <a:accent5>
        <a:srgbClr val="703092"/>
      </a:accent5>
      <a:accent6>
        <a:srgbClr val="CD391F"/>
      </a:accent6>
      <a:hlink>
        <a:srgbClr val="0079DB"/>
      </a:hlink>
      <a:folHlink>
        <a:srgbClr val="703092"/>
      </a:folHlink>
    </a:clrScheme>
    <a:fontScheme name="Teradata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radata">
      <a:dk1>
        <a:sysClr val="windowText" lastClr="000000"/>
      </a:dk1>
      <a:lt1>
        <a:sysClr val="window" lastClr="FFFFFF"/>
      </a:lt1>
      <a:dk2>
        <a:srgbClr val="0079DB"/>
      </a:dk2>
      <a:lt2>
        <a:srgbClr val="D8D8D8"/>
      </a:lt2>
      <a:accent1>
        <a:srgbClr val="D56D23"/>
      </a:accent1>
      <a:accent2>
        <a:srgbClr val="BBBCBE"/>
      </a:accent2>
      <a:accent3>
        <a:srgbClr val="5F6062"/>
      </a:accent3>
      <a:accent4>
        <a:srgbClr val="0088A8"/>
      </a:accent4>
      <a:accent5>
        <a:srgbClr val="703092"/>
      </a:accent5>
      <a:accent6>
        <a:srgbClr val="CD391F"/>
      </a:accent6>
      <a:hlink>
        <a:srgbClr val="0079DB"/>
      </a:hlink>
      <a:folHlink>
        <a:srgbClr val="703092"/>
      </a:folHlink>
    </a:clrScheme>
    <a:fontScheme name="Teradata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27573</TotalTime>
  <Words>820</Words>
  <Application>Microsoft Macintosh PowerPoint</Application>
  <PresentationFormat>On-screen Show (16:9)</PresentationFormat>
  <Paragraphs>103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Calibri</vt:lpstr>
      <vt:lpstr>Calibri-Light</vt:lpstr>
      <vt:lpstr>Century Gothic</vt:lpstr>
      <vt:lpstr>FranklinGotItcTCEBoo</vt:lpstr>
      <vt:lpstr>Wingdings 2</vt:lpstr>
      <vt:lpstr>Arial</vt:lpstr>
      <vt:lpstr>TDC_PPT_Branded_16-9_0118_lite</vt:lpstr>
      <vt:lpstr>PowerPoint Presentation</vt:lpstr>
      <vt:lpstr>PowerPoint Presentation</vt:lpstr>
      <vt:lpstr>Agenda</vt:lpstr>
      <vt:lpstr>PowerPoint Presentation</vt:lpstr>
      <vt:lpstr>First notes</vt:lpstr>
      <vt:lpstr>Overview of civil society participation in CEE</vt:lpstr>
      <vt:lpstr>Top 10 positively correlated variables (Ukraine)</vt:lpstr>
      <vt:lpstr>Top 10 negatively correlated variables (Ukraine)</vt:lpstr>
      <vt:lpstr>Example: freedom of expression (1)</vt:lpstr>
      <vt:lpstr>Example: freedom of expression (2)</vt:lpstr>
      <vt:lpstr>Example: freedom of expression (3)</vt:lpstr>
      <vt:lpstr>Example: freedom of expression (3)</vt:lpstr>
      <vt:lpstr>Final result</vt:lpstr>
      <vt:lpstr>PowerPoint Presentation</vt:lpstr>
      <vt:lpstr>Some relations – starting from health factors</vt:lpstr>
      <vt:lpstr>CEE 2017</vt:lpstr>
      <vt:lpstr>CEE 2017 </vt:lpstr>
      <vt:lpstr>CEE 2017 – time series</vt:lpstr>
      <vt:lpstr>CEE 2017 – time series</vt:lpstr>
      <vt:lpstr>CEE – different approach</vt:lpstr>
      <vt:lpstr>PowerPoint Presentation</vt:lpstr>
      <vt:lpstr>Prediction of Health equality</vt:lpstr>
      <vt:lpstr>Prediction of Health equality</vt:lpstr>
      <vt:lpstr>PowerPoint Presentation</vt:lpstr>
      <vt:lpstr>Suggestions for future research</vt:lpstr>
      <vt:lpstr>Data Sources</vt:lpstr>
      <vt:lpstr>PowerPoint Presentation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Gard</dc:creator>
  <cp:lastModifiedBy>Milkowski, Michal</cp:lastModifiedBy>
  <cp:revision>448</cp:revision>
  <cp:lastPrinted>2015-10-07T18:54:40Z</cp:lastPrinted>
  <dcterms:created xsi:type="dcterms:W3CDTF">2014-10-01T21:25:54Z</dcterms:created>
  <dcterms:modified xsi:type="dcterms:W3CDTF">2018-04-21T14:21:45Z</dcterms:modified>
</cp:coreProperties>
</file>